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0" r:id="rId12"/>
    <p:sldId id="301" r:id="rId13"/>
    <p:sldId id="302" r:id="rId14"/>
    <p:sldId id="308" r:id="rId15"/>
    <p:sldId id="309" r:id="rId16"/>
    <p:sldId id="303" r:id="rId17"/>
    <p:sldId id="304" r:id="rId18"/>
    <p:sldId id="306" r:id="rId19"/>
    <p:sldId id="319" r:id="rId20"/>
    <p:sldId id="310" r:id="rId21"/>
    <p:sldId id="312" r:id="rId22"/>
    <p:sldId id="315" r:id="rId23"/>
    <p:sldId id="313" r:id="rId24"/>
    <p:sldId id="318" r:id="rId25"/>
    <p:sldId id="323" r:id="rId26"/>
    <p:sldId id="324" r:id="rId27"/>
    <p:sldId id="325" r:id="rId28"/>
    <p:sldId id="326" r:id="rId29"/>
    <p:sldId id="314" r:id="rId30"/>
    <p:sldId id="328" r:id="rId31"/>
    <p:sldId id="329" r:id="rId32"/>
    <p:sldId id="327" r:id="rId33"/>
    <p:sldId id="311" r:id="rId34"/>
    <p:sldId id="257" r:id="rId35"/>
    <p:sldId id="258" r:id="rId36"/>
    <p:sldId id="266" r:id="rId37"/>
    <p:sldId id="272" r:id="rId38"/>
    <p:sldId id="267" r:id="rId39"/>
    <p:sldId id="269" r:id="rId40"/>
    <p:sldId id="274" r:id="rId41"/>
    <p:sldId id="275" r:id="rId42"/>
    <p:sldId id="276" r:id="rId43"/>
    <p:sldId id="277" r:id="rId44"/>
    <p:sldId id="278" r:id="rId45"/>
    <p:sldId id="279" r:id="rId46"/>
    <p:sldId id="259" r:id="rId47"/>
    <p:sldId id="260" r:id="rId48"/>
    <p:sldId id="281" r:id="rId49"/>
    <p:sldId id="305" r:id="rId50"/>
    <p:sldId id="307" r:id="rId51"/>
    <p:sldId id="285" r:id="rId52"/>
    <p:sldId id="286" r:id="rId53"/>
    <p:sldId id="290" r:id="rId54"/>
    <p:sldId id="291" r:id="rId55"/>
    <p:sldId id="287" r:id="rId56"/>
    <p:sldId id="292" r:id="rId57"/>
    <p:sldId id="288" r:id="rId58"/>
    <p:sldId id="289" r:id="rId59"/>
    <p:sldId id="299" r:id="rId60"/>
    <p:sldId id="295" r:id="rId61"/>
    <p:sldId id="296" r:id="rId62"/>
    <p:sldId id="261" r:id="rId63"/>
    <p:sldId id="262" r:id="rId64"/>
    <p:sldId id="297" r:id="rId65"/>
    <p:sldId id="317" r:id="rId66"/>
    <p:sldId id="320" r:id="rId67"/>
    <p:sldId id="321" r:id="rId68"/>
    <p:sldId id="322" r:id="rId69"/>
    <p:sldId id="316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 autoAdjust="0"/>
    <p:restoredTop sz="75549" autoAdjust="0"/>
  </p:normalViewPr>
  <p:slideViewPr>
    <p:cSldViewPr snapToGrid="0">
      <p:cViewPr varScale="1">
        <p:scale>
          <a:sx n="68" d="100"/>
          <a:sy n="68" d="100"/>
        </p:scale>
        <p:origin x="972" y="66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609552"/>
        <c:axId val="-164605168"/>
      </c:lineChart>
      <c:catAx>
        <c:axId val="-16460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5168"/>
        <c:crosses val="autoZero"/>
        <c:auto val="1"/>
        <c:lblAlgn val="ctr"/>
        <c:lblOffset val="100"/>
        <c:noMultiLvlLbl val="0"/>
      </c:catAx>
      <c:valAx>
        <c:axId val="-16460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646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sng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Chances de explosão</a:t>
            </a:r>
          </a:p>
          <a:p>
            <a:pPr>
              <a:defRPr/>
            </a:pPr>
            <a:r>
              <a:rPr lang="en-US"/>
              <a:t>(Meramente ilustrativo)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sng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1503616"/>
        <c:axId val="-151499264"/>
      </c:lineChart>
      <c:catAx>
        <c:axId val="-1515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499264"/>
        <c:crosses val="autoZero"/>
        <c:auto val="1"/>
        <c:lblAlgn val="ctr"/>
        <c:lblOffset val="100"/>
        <c:noMultiLvlLbl val="0"/>
      </c:catAx>
      <c:valAx>
        <c:axId val="-15149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sng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50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sng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u="sng"/>
      </a:pPr>
      <a:endParaRPr lang="pt-B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048512"/>
        <c:axId val="-151043664"/>
      </c:barChart>
      <c:catAx>
        <c:axId val="-151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3664"/>
        <c:crosses val="autoZero"/>
        <c:auto val="1"/>
        <c:lblAlgn val="ctr"/>
        <c:lblOffset val="100"/>
        <c:noMultiLvlLbl val="0"/>
      </c:catAx>
      <c:valAx>
        <c:axId val="-1510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0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8.7299999999999986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123344"/>
        <c:axId val="-151105728"/>
      </c:barChart>
      <c:catAx>
        <c:axId val="-1511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05728"/>
        <c:crosses val="autoZero"/>
        <c:auto val="1"/>
        <c:lblAlgn val="ctr"/>
        <c:lblOffset val="100"/>
        <c:noMultiLvlLbl val="0"/>
      </c:catAx>
      <c:valAx>
        <c:axId val="-15110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5112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6610-D9E6-E448-8A09-C68FBA8CE16E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7BC1D7-0D41-3649-95C9-5D32FF927A11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gm:t>
    </dgm:pt>
    <dgm:pt modelId="{6AAF155B-0946-0142-90AC-09917EC25223}" type="parTrans" cxnId="{82173DDF-048E-B149-8440-06C9D19D0AC1}">
      <dgm:prSet/>
      <dgm:spPr/>
      <dgm:t>
        <a:bodyPr/>
        <a:lstStyle/>
        <a:p>
          <a:endParaRPr lang="en-US"/>
        </a:p>
      </dgm:t>
    </dgm:pt>
    <dgm:pt modelId="{63472F43-C30E-174B-83F3-78DA301900E0}" type="sibTrans" cxnId="{82173DDF-048E-B149-8440-06C9D19D0AC1}">
      <dgm:prSet/>
      <dgm:spPr/>
      <dgm:t>
        <a:bodyPr/>
        <a:lstStyle/>
        <a:p>
          <a:endParaRPr lang="en-US"/>
        </a:p>
      </dgm:t>
    </dgm:pt>
    <dgm:pt modelId="{89C3AA3B-C545-E148-958A-8D9E267D91DB}">
      <dgm:prSet phldrT="[Text]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gm:t>
    </dgm:pt>
    <dgm:pt modelId="{6B95C0B3-097C-864C-8BFD-7A71FCADEA8F}" type="parTrans" cxnId="{1ADC9353-47F3-704E-82AF-FC0DA493AB75}">
      <dgm:prSet/>
      <dgm:spPr/>
      <dgm:t>
        <a:bodyPr/>
        <a:lstStyle/>
        <a:p>
          <a:endParaRPr lang="en-US"/>
        </a:p>
      </dgm:t>
    </dgm:pt>
    <dgm:pt modelId="{13697D22-39FC-DD49-AA23-CE994125B7EE}" type="sibTrans" cxnId="{1ADC9353-47F3-704E-82AF-FC0DA493AB75}">
      <dgm:prSet/>
      <dgm:spPr/>
      <dgm:t>
        <a:bodyPr/>
        <a:lstStyle/>
        <a:p>
          <a:endParaRPr lang="en-US"/>
        </a:p>
      </dgm:t>
    </dgm:pt>
    <dgm:pt modelId="{4E3E6BCB-1CB0-1543-86FF-47D58C1830EF}">
      <dgm:prSet phldrT="[Text]"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3F16D31-5992-F941-9FB1-BB769AEC803D}" type="parTrans" cxnId="{AD68F204-16D0-2F4E-A2C7-6A1B72A19FCF}">
      <dgm:prSet/>
      <dgm:spPr/>
      <dgm:t>
        <a:bodyPr/>
        <a:lstStyle/>
        <a:p>
          <a:endParaRPr lang="en-US"/>
        </a:p>
      </dgm:t>
    </dgm:pt>
    <dgm:pt modelId="{FEDA0F1E-4ADC-674B-BA68-06AB5308C25B}" type="sibTrans" cxnId="{AD68F204-16D0-2F4E-A2C7-6A1B72A19FCF}">
      <dgm:prSet/>
      <dgm:spPr/>
      <dgm:t>
        <a:bodyPr/>
        <a:lstStyle/>
        <a:p>
          <a:endParaRPr lang="en-US"/>
        </a:p>
      </dgm:t>
    </dgm:pt>
    <dgm:pt modelId="{F20AB27F-52EA-2749-A231-E981017410F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B0B80CF-6D99-B34D-8617-4EB1B331280D}" type="parTrans" cxnId="{9269C6E1-3BD6-AB48-AF37-13B6EEDC9227}">
      <dgm:prSet/>
      <dgm:spPr/>
      <dgm:t>
        <a:bodyPr/>
        <a:lstStyle/>
        <a:p>
          <a:endParaRPr lang="en-US"/>
        </a:p>
      </dgm:t>
    </dgm:pt>
    <dgm:pt modelId="{70FF5A4D-D835-3545-B660-6A3C811C3D1E}" type="sibTrans" cxnId="{9269C6E1-3BD6-AB48-AF37-13B6EEDC9227}">
      <dgm:prSet/>
      <dgm:spPr/>
      <dgm:t>
        <a:bodyPr/>
        <a:lstStyle/>
        <a:p>
          <a:endParaRPr lang="en-US"/>
        </a:p>
      </dgm:t>
    </dgm:pt>
    <dgm:pt modelId="{79BF037D-7C82-474D-9731-D4F4583FBC6F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gm:t>
    </dgm:pt>
    <dgm:pt modelId="{604B7F83-0431-4143-BC67-4814075E70E7}" type="parTrans" cxnId="{053166E3-4E75-5F41-A19F-E33ECE87676C}">
      <dgm:prSet/>
      <dgm:spPr/>
      <dgm:t>
        <a:bodyPr/>
        <a:lstStyle/>
        <a:p>
          <a:endParaRPr lang="en-US"/>
        </a:p>
      </dgm:t>
    </dgm:pt>
    <dgm:pt modelId="{949F9F5D-35CC-0B48-BA0F-7C2F011CFF74}" type="sibTrans" cxnId="{053166E3-4E75-5F41-A19F-E33ECE87676C}">
      <dgm:prSet/>
      <dgm:spPr/>
      <dgm:t>
        <a:bodyPr/>
        <a:lstStyle/>
        <a:p>
          <a:endParaRPr lang="en-US"/>
        </a:p>
      </dgm:t>
    </dgm:pt>
    <dgm:pt modelId="{9DC1EFB9-C45E-544C-9338-814DE8F1AED2}">
      <dgm:prSet phldrT="[Text]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28B3ECC-7D47-424B-8F78-062E6A444BD7}" type="parTrans" cxnId="{0AA3FB45-006D-0D41-B133-99779A37CF37}">
      <dgm:prSet/>
      <dgm:spPr/>
      <dgm:t>
        <a:bodyPr/>
        <a:lstStyle/>
        <a:p>
          <a:endParaRPr lang="en-US"/>
        </a:p>
      </dgm:t>
    </dgm:pt>
    <dgm:pt modelId="{82AD85A3-A817-FC4F-8BF1-725E294FA435}" type="sibTrans" cxnId="{0AA3FB45-006D-0D41-B133-99779A37CF37}">
      <dgm:prSet/>
      <dgm:spPr/>
      <dgm:t>
        <a:bodyPr/>
        <a:lstStyle/>
        <a:p>
          <a:endParaRPr lang="en-US"/>
        </a:p>
      </dgm:t>
    </dgm:pt>
    <dgm:pt modelId="{CF3AA4BF-5A86-A943-A531-425AA79F7658}">
      <dgm:prSet phldrT="[Text]"/>
      <dgm:sp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BE67435-2A4A-2D43-AA47-630EFAB7F900}" type="parTrans" cxnId="{37E6CC77-7847-BC49-B2EF-5C9CE653E650}">
      <dgm:prSet/>
      <dgm:spPr/>
      <dgm:t>
        <a:bodyPr/>
        <a:lstStyle/>
        <a:p>
          <a:endParaRPr lang="en-US"/>
        </a:p>
      </dgm:t>
    </dgm:pt>
    <dgm:pt modelId="{10917778-6840-9B45-83A2-DB8700E2CDF4}" type="sibTrans" cxnId="{37E6CC77-7847-BC49-B2EF-5C9CE653E650}">
      <dgm:prSet/>
      <dgm:spPr/>
      <dgm:t>
        <a:bodyPr/>
        <a:lstStyle/>
        <a:p>
          <a:endParaRPr lang="en-US"/>
        </a:p>
      </dgm:t>
    </dgm:pt>
    <dgm:pt modelId="{8A1FDF8A-863E-D843-BB4F-24EFB4F1361F}" type="pres">
      <dgm:prSet presAssocID="{C9BD6610-D9E6-E448-8A09-C68FBA8CE16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95CC9FE-8DE9-C44E-979B-83557F6FDCBE}" type="pres">
      <dgm:prSet presAssocID="{C9BD6610-D9E6-E448-8A09-C68FBA8CE16E}" presName="dummyMaxCanvas" presStyleCnt="0"/>
      <dgm:spPr/>
    </dgm:pt>
    <dgm:pt modelId="{1DF0EC43-ED14-AD4D-934D-4D7BDE51DC5B}" type="pres">
      <dgm:prSet presAssocID="{C9BD6610-D9E6-E448-8A09-C68FBA8CE16E}" presName="parentComposite" presStyleCnt="0"/>
      <dgm:spPr/>
    </dgm:pt>
    <dgm:pt modelId="{EE658C5F-039E-5F4F-BBBA-FC1AFE6F2643}" type="pres">
      <dgm:prSet presAssocID="{C9BD6610-D9E6-E448-8A09-C68FBA8CE16E}" presName="parent1" presStyleLbl="alignAccFollowNode1" presStyleIdx="0" presStyleCnt="4">
        <dgm:presLayoutVars>
          <dgm:chMax val="4"/>
        </dgm:presLayoutVars>
      </dgm:prSet>
      <dgm:spPr/>
    </dgm:pt>
    <dgm:pt modelId="{99B6967A-7D0D-0D44-B0D1-AAF31DD50AFC}" type="pres">
      <dgm:prSet presAssocID="{C9BD6610-D9E6-E448-8A09-C68FBA8CE16E}" presName="parent2" presStyleLbl="alignAccFollowNode1" presStyleIdx="1" presStyleCnt="4">
        <dgm:presLayoutVars>
          <dgm:chMax val="4"/>
        </dgm:presLayoutVars>
      </dgm:prSet>
      <dgm:spPr/>
    </dgm:pt>
    <dgm:pt modelId="{B07C281A-2255-2443-9EEE-1BF4C66DD6E9}" type="pres">
      <dgm:prSet presAssocID="{C9BD6610-D9E6-E448-8A09-C68FBA8CE16E}" presName="childrenComposite" presStyleCnt="0"/>
      <dgm:spPr/>
    </dgm:pt>
    <dgm:pt modelId="{53F29DC9-D824-E14D-9D9E-EA522219E2E0}" type="pres">
      <dgm:prSet presAssocID="{C9BD6610-D9E6-E448-8A09-C68FBA8CE16E}" presName="dummyMaxCanvas_ChildArea" presStyleCnt="0"/>
      <dgm:spPr/>
    </dgm:pt>
    <dgm:pt modelId="{4F825E00-1983-A241-ACDB-28E952F86725}" type="pres">
      <dgm:prSet presAssocID="{C9BD6610-D9E6-E448-8A09-C68FBA8CE16E}" presName="fulcrum" presStyleLbl="alignAccFollowNode1" presStyleIdx="2" presStyleCnt="4"/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102E06C4-A45D-7E4D-AC3D-1483C5D01E17}" type="pres">
      <dgm:prSet presAssocID="{C9BD6610-D9E6-E448-8A09-C68FBA8CE16E}" presName="balance_23" presStyleLbl="alignAccFollowNode1" presStyleIdx="3" presStyleCnt="4" custScaleX="174476" custScaleY="96213">
        <dgm:presLayoutVars>
          <dgm:bulletEnabled val="1"/>
        </dgm:presLayoutVars>
      </dgm:prSet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9572BBB8-4B06-7D46-8501-447E14B4D41C}" type="pres">
      <dgm:prSet presAssocID="{C9BD6610-D9E6-E448-8A09-C68FBA8CE16E}" presName="right_23_1" presStyleLbl="node1" presStyleIdx="0" presStyleCnt="5">
        <dgm:presLayoutVars>
          <dgm:bulletEnabled val="1"/>
        </dgm:presLayoutVars>
      </dgm:prSet>
      <dgm:spPr/>
    </dgm:pt>
    <dgm:pt modelId="{5A67A1E1-D0D9-7B47-86FD-010D711CA45B}" type="pres">
      <dgm:prSet presAssocID="{C9BD6610-D9E6-E448-8A09-C68FBA8CE16E}" presName="right_23_2" presStyleLbl="node1" presStyleIdx="1" presStyleCnt="5">
        <dgm:presLayoutVars>
          <dgm:bulletEnabled val="1"/>
        </dgm:presLayoutVars>
      </dgm:prSet>
      <dgm:spPr/>
    </dgm:pt>
    <dgm:pt modelId="{C568AA73-93B5-2E4B-85C3-46CCE4A44EAB}" type="pres">
      <dgm:prSet presAssocID="{C9BD6610-D9E6-E448-8A09-C68FBA8CE16E}" presName="right_23_3" presStyleLbl="node1" presStyleIdx="2" presStyleCnt="5">
        <dgm:presLayoutVars>
          <dgm:bulletEnabled val="1"/>
        </dgm:presLayoutVars>
      </dgm:prSet>
      <dgm:spPr/>
    </dgm:pt>
    <dgm:pt modelId="{824F2FFE-CB1B-FD45-BCFE-DA1BE8948B32}" type="pres">
      <dgm:prSet presAssocID="{C9BD6610-D9E6-E448-8A09-C68FBA8CE16E}" presName="left_23_1" presStyleLbl="node1" presStyleIdx="3" presStyleCnt="5">
        <dgm:presLayoutVars>
          <dgm:bulletEnabled val="1"/>
        </dgm:presLayoutVars>
      </dgm:prSet>
      <dgm:spPr/>
    </dgm:pt>
    <dgm:pt modelId="{9FB7DE38-FBB9-8946-837C-60A01A9DD623}" type="pres">
      <dgm:prSet presAssocID="{C9BD6610-D9E6-E448-8A09-C68FBA8CE16E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6C8474C-ABF1-CA4C-B8B6-2A67A8E14F7B}" type="presOf" srcId="{79BF037D-7C82-474D-9731-D4F4583FBC6F}" destId="{9572BBB8-4B06-7D46-8501-447E14B4D41C}" srcOrd="0" destOrd="0" presId="urn:microsoft.com/office/officeart/2005/8/layout/balance1"/>
    <dgm:cxn modelId="{053166E3-4E75-5F41-A19F-E33ECE87676C}" srcId="{F20AB27F-52EA-2749-A231-E981017410F5}" destId="{79BF037D-7C82-474D-9731-D4F4583FBC6F}" srcOrd="0" destOrd="0" parTransId="{604B7F83-0431-4143-BC67-4814075E70E7}" sibTransId="{949F9F5D-35CC-0B48-BA0F-7C2F011CFF74}"/>
    <dgm:cxn modelId="{91FDCF6C-F6C8-FA4F-AF12-EE0DEF36FE72}" type="presOf" srcId="{4E3E6BCB-1CB0-1543-86FF-47D58C1830EF}" destId="{9FB7DE38-FBB9-8946-837C-60A01A9DD623}" srcOrd="0" destOrd="0" presId="urn:microsoft.com/office/officeart/2005/8/layout/balance1"/>
    <dgm:cxn modelId="{78CDB611-4E3A-0E47-9558-70AA70EE2B00}" type="presOf" srcId="{89C3AA3B-C545-E148-958A-8D9E267D91DB}" destId="{824F2FFE-CB1B-FD45-BCFE-DA1BE8948B32}" srcOrd="0" destOrd="0" presId="urn:microsoft.com/office/officeart/2005/8/layout/balance1"/>
    <dgm:cxn modelId="{7AAD504D-5B9A-E546-9FCD-E9CAA7C5AD1C}" type="presOf" srcId="{F20AB27F-52EA-2749-A231-E981017410F5}" destId="{99B6967A-7D0D-0D44-B0D1-AAF31DD50AFC}" srcOrd="0" destOrd="0" presId="urn:microsoft.com/office/officeart/2005/8/layout/balance1"/>
    <dgm:cxn modelId="{1ADC9353-47F3-704E-82AF-FC0DA493AB75}" srcId="{0E7BC1D7-0D41-3649-95C9-5D32FF927A11}" destId="{89C3AA3B-C545-E148-958A-8D9E267D91DB}" srcOrd="0" destOrd="0" parTransId="{6B95C0B3-097C-864C-8BFD-7A71FCADEA8F}" sibTransId="{13697D22-39FC-DD49-AA23-CE994125B7EE}"/>
    <dgm:cxn modelId="{A49BC203-64D7-AD4B-91A0-092231112623}" type="presOf" srcId="{CF3AA4BF-5A86-A943-A531-425AA79F7658}" destId="{C568AA73-93B5-2E4B-85C3-46CCE4A44EAB}" srcOrd="0" destOrd="0" presId="urn:microsoft.com/office/officeart/2005/8/layout/balance1"/>
    <dgm:cxn modelId="{0AA3FB45-006D-0D41-B133-99779A37CF37}" srcId="{F20AB27F-52EA-2749-A231-E981017410F5}" destId="{9DC1EFB9-C45E-544C-9338-814DE8F1AED2}" srcOrd="1" destOrd="0" parTransId="{028B3ECC-7D47-424B-8F78-062E6A444BD7}" sibTransId="{82AD85A3-A817-FC4F-8BF1-725E294FA435}"/>
    <dgm:cxn modelId="{DA01BBD7-CF4A-4F48-AEEF-8ACA40DEDABD}" type="presOf" srcId="{9DC1EFB9-C45E-544C-9338-814DE8F1AED2}" destId="{5A67A1E1-D0D9-7B47-86FD-010D711CA45B}" srcOrd="0" destOrd="0" presId="urn:microsoft.com/office/officeart/2005/8/layout/balance1"/>
    <dgm:cxn modelId="{AD68F204-16D0-2F4E-A2C7-6A1B72A19FCF}" srcId="{0E7BC1D7-0D41-3649-95C9-5D32FF927A11}" destId="{4E3E6BCB-1CB0-1543-86FF-47D58C1830EF}" srcOrd="1" destOrd="0" parTransId="{B3F16D31-5992-F941-9FB1-BB769AEC803D}" sibTransId="{FEDA0F1E-4ADC-674B-BA68-06AB5308C25B}"/>
    <dgm:cxn modelId="{0621DB8C-286D-F54B-BF48-D2737812B09F}" type="presOf" srcId="{C9BD6610-D9E6-E448-8A09-C68FBA8CE16E}" destId="{8A1FDF8A-863E-D843-BB4F-24EFB4F1361F}" srcOrd="0" destOrd="0" presId="urn:microsoft.com/office/officeart/2005/8/layout/balance1"/>
    <dgm:cxn modelId="{2BCCC05B-FEF4-BC4B-8623-C6CE05A084C3}" type="presOf" srcId="{0E7BC1D7-0D41-3649-95C9-5D32FF927A11}" destId="{EE658C5F-039E-5F4F-BBBA-FC1AFE6F2643}" srcOrd="0" destOrd="0" presId="urn:microsoft.com/office/officeart/2005/8/layout/balance1"/>
    <dgm:cxn modelId="{37E6CC77-7847-BC49-B2EF-5C9CE653E650}" srcId="{F20AB27F-52EA-2749-A231-E981017410F5}" destId="{CF3AA4BF-5A86-A943-A531-425AA79F7658}" srcOrd="2" destOrd="0" parTransId="{FBE67435-2A4A-2D43-AA47-630EFAB7F900}" sibTransId="{10917778-6840-9B45-83A2-DB8700E2CDF4}"/>
    <dgm:cxn modelId="{82173DDF-048E-B149-8440-06C9D19D0AC1}" srcId="{C9BD6610-D9E6-E448-8A09-C68FBA8CE16E}" destId="{0E7BC1D7-0D41-3649-95C9-5D32FF927A11}" srcOrd="0" destOrd="0" parTransId="{6AAF155B-0946-0142-90AC-09917EC25223}" sibTransId="{63472F43-C30E-174B-83F3-78DA301900E0}"/>
    <dgm:cxn modelId="{9269C6E1-3BD6-AB48-AF37-13B6EEDC9227}" srcId="{C9BD6610-D9E6-E448-8A09-C68FBA8CE16E}" destId="{F20AB27F-52EA-2749-A231-E981017410F5}" srcOrd="1" destOrd="0" parTransId="{2B0B80CF-6D99-B34D-8617-4EB1B331280D}" sibTransId="{70FF5A4D-D835-3545-B660-6A3C811C3D1E}"/>
    <dgm:cxn modelId="{65C27AC6-4763-9B4E-92FB-BCF263F14511}" type="presParOf" srcId="{8A1FDF8A-863E-D843-BB4F-24EFB4F1361F}" destId="{995CC9FE-8DE9-C44E-979B-83557F6FDCBE}" srcOrd="0" destOrd="0" presId="urn:microsoft.com/office/officeart/2005/8/layout/balance1"/>
    <dgm:cxn modelId="{8F0B3AE4-2826-9841-A367-64CD66164407}" type="presParOf" srcId="{8A1FDF8A-863E-D843-BB4F-24EFB4F1361F}" destId="{1DF0EC43-ED14-AD4D-934D-4D7BDE51DC5B}" srcOrd="1" destOrd="0" presId="urn:microsoft.com/office/officeart/2005/8/layout/balance1"/>
    <dgm:cxn modelId="{7A59D37B-FFB0-2E49-8EAF-064A01745A64}" type="presParOf" srcId="{1DF0EC43-ED14-AD4D-934D-4D7BDE51DC5B}" destId="{EE658C5F-039E-5F4F-BBBA-FC1AFE6F2643}" srcOrd="0" destOrd="0" presId="urn:microsoft.com/office/officeart/2005/8/layout/balance1"/>
    <dgm:cxn modelId="{A67956AF-CE4A-7543-B994-98E7F28ED2A6}" type="presParOf" srcId="{1DF0EC43-ED14-AD4D-934D-4D7BDE51DC5B}" destId="{99B6967A-7D0D-0D44-B0D1-AAF31DD50AFC}" srcOrd="1" destOrd="0" presId="urn:microsoft.com/office/officeart/2005/8/layout/balance1"/>
    <dgm:cxn modelId="{147ED203-4C34-1344-A0B9-F3A2EE044214}" type="presParOf" srcId="{8A1FDF8A-863E-D843-BB4F-24EFB4F1361F}" destId="{B07C281A-2255-2443-9EEE-1BF4C66DD6E9}" srcOrd="2" destOrd="0" presId="urn:microsoft.com/office/officeart/2005/8/layout/balance1"/>
    <dgm:cxn modelId="{6D8C35A1-EB06-7F45-BBDE-5F53FE03965C}" type="presParOf" srcId="{B07C281A-2255-2443-9EEE-1BF4C66DD6E9}" destId="{53F29DC9-D824-E14D-9D9E-EA522219E2E0}" srcOrd="0" destOrd="0" presId="urn:microsoft.com/office/officeart/2005/8/layout/balance1"/>
    <dgm:cxn modelId="{85A3BB73-A544-9241-8AB0-87EBAD8930D8}" type="presParOf" srcId="{B07C281A-2255-2443-9EEE-1BF4C66DD6E9}" destId="{4F825E00-1983-A241-ACDB-28E952F86725}" srcOrd="1" destOrd="0" presId="urn:microsoft.com/office/officeart/2005/8/layout/balance1"/>
    <dgm:cxn modelId="{3BD46737-0C67-4349-BBB3-1CD7EE07AD9A}" type="presParOf" srcId="{B07C281A-2255-2443-9EEE-1BF4C66DD6E9}" destId="{102E06C4-A45D-7E4D-AC3D-1483C5D01E17}" srcOrd="2" destOrd="0" presId="urn:microsoft.com/office/officeart/2005/8/layout/balance1"/>
    <dgm:cxn modelId="{3C3D53E0-E207-CC4F-8500-6D78B38D6862}" type="presParOf" srcId="{B07C281A-2255-2443-9EEE-1BF4C66DD6E9}" destId="{9572BBB8-4B06-7D46-8501-447E14B4D41C}" srcOrd="3" destOrd="0" presId="urn:microsoft.com/office/officeart/2005/8/layout/balance1"/>
    <dgm:cxn modelId="{2C97348C-8C7F-EA44-85DC-B76B764CB84E}" type="presParOf" srcId="{B07C281A-2255-2443-9EEE-1BF4C66DD6E9}" destId="{5A67A1E1-D0D9-7B47-86FD-010D711CA45B}" srcOrd="4" destOrd="0" presId="urn:microsoft.com/office/officeart/2005/8/layout/balance1"/>
    <dgm:cxn modelId="{BFB9D074-6229-C546-8808-67DA4D65E7D7}" type="presParOf" srcId="{B07C281A-2255-2443-9EEE-1BF4C66DD6E9}" destId="{C568AA73-93B5-2E4B-85C3-46CCE4A44EAB}" srcOrd="5" destOrd="0" presId="urn:microsoft.com/office/officeart/2005/8/layout/balance1"/>
    <dgm:cxn modelId="{2CB63BC4-9291-8740-9F92-33F85EFCB0DF}" type="presParOf" srcId="{B07C281A-2255-2443-9EEE-1BF4C66DD6E9}" destId="{824F2FFE-CB1B-FD45-BCFE-DA1BE8948B32}" srcOrd="6" destOrd="0" presId="urn:microsoft.com/office/officeart/2005/8/layout/balance1"/>
    <dgm:cxn modelId="{70DA5A5B-D559-EA48-95E2-2DD419B902B3}" type="presParOf" srcId="{B07C281A-2255-2443-9EEE-1BF4C66DD6E9}" destId="{9FB7DE38-FBB9-8946-837C-60A01A9DD62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95617-EB96-7247-97AA-C84A994FCC66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96913-128A-C943-9F68-2DA956D328FB}">
      <dgm:prSet phldrT="[Text]"/>
      <dgm:spPr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ICA</a:t>
          </a:r>
        </a:p>
      </dgm:t>
    </dgm:pt>
    <dgm:pt modelId="{F6653EA6-3CC1-AD47-BBD6-72E777C03303}" type="parTrans" cxnId="{CA9F1511-61F9-2344-8C0E-8E3C19663F84}">
      <dgm:prSet/>
      <dgm:spPr/>
      <dgm:t>
        <a:bodyPr/>
        <a:lstStyle/>
        <a:p>
          <a:endParaRPr lang="en-US"/>
        </a:p>
      </dgm:t>
    </dgm:pt>
    <dgm:pt modelId="{A888F432-7185-8448-B7E9-F88ED769F947}" type="sibTrans" cxnId="{CA9F1511-61F9-2344-8C0E-8E3C19663F84}">
      <dgm:prSet/>
      <dgm:spPr/>
      <dgm:t>
        <a:bodyPr/>
        <a:lstStyle/>
        <a:p>
          <a:endParaRPr lang="en-US"/>
        </a:p>
      </dgm:t>
    </dgm:pt>
    <dgm:pt modelId="{EA056597-532F-9844-B241-0498AF2E8280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F303460-84E0-E745-A94A-13C71B76DCEB}" type="parTrans" cxnId="{96A33C69-A407-8640-8CA8-F367632F3622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21F44A40-7434-004F-AB90-2A8FFD281609}" type="sibTrans" cxnId="{96A33C69-A407-8640-8CA8-F367632F3622}">
      <dgm:prSet/>
      <dgm:spPr/>
      <dgm:t>
        <a:bodyPr/>
        <a:lstStyle/>
        <a:p>
          <a:endParaRPr lang="en-US"/>
        </a:p>
      </dgm:t>
    </dgm:pt>
    <dgm:pt modelId="{E3CD4E41-1863-E045-989A-AF7D5784DFB5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89F79D01-3D74-F641-B8FA-39FE684315BD}" type="parTrans" cxnId="{E51C025B-3F64-CB44-B0D3-B90D0F7E8AFC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AEFA4F7A-D736-BC45-A5A1-F05D1AE5C93A}" type="sibTrans" cxnId="{E51C025B-3F64-CB44-B0D3-B90D0F7E8AFC}">
      <dgm:prSet/>
      <dgm:spPr/>
      <dgm:t>
        <a:bodyPr/>
        <a:lstStyle/>
        <a:p>
          <a:endParaRPr lang="en-US"/>
        </a:p>
      </dgm:t>
    </dgm:pt>
    <dgm:pt modelId="{1B56A359-10A0-7249-B267-6C27371A33C1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/>
            <a:t>Previsão</a:t>
          </a:r>
          <a:endParaRPr lang="en-US" dirty="0"/>
        </a:p>
      </dgm:t>
    </dgm:pt>
    <dgm:pt modelId="{E7A68830-5EA0-7142-98A7-7D0A15682BA2}" type="parTrans" cxnId="{73CA20E9-E46F-F74A-A6D0-4E70102CC39B}">
      <dgm:prSet/>
      <dgm:spPr/>
      <dgm:t>
        <a:bodyPr/>
        <a:lstStyle/>
        <a:p>
          <a:endParaRPr lang="en-US"/>
        </a:p>
      </dgm:t>
    </dgm:pt>
    <dgm:pt modelId="{F1F3AF00-0A7B-6647-B91E-83F7653D7421}" type="sibTrans" cxnId="{73CA20E9-E46F-F74A-A6D0-4E70102CC39B}">
      <dgm:prSet/>
      <dgm:spPr/>
      <dgm:t>
        <a:bodyPr/>
        <a:lstStyle/>
        <a:p>
          <a:endParaRPr lang="en-US"/>
        </a:p>
      </dgm:t>
    </dgm:pt>
    <dgm:pt modelId="{BC0A284C-99CA-164A-BF22-E6ACECD47F29}">
      <dgm:prSet phldrT="[Text]"/>
      <dgm:spPr>
        <a:solidFill>
          <a:schemeClr val="accent6">
            <a:lumMod val="60000"/>
            <a:lumOff val="4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8B811AC-5DE6-5E40-8500-E899D89E20EC}" type="parTrans" cxnId="{44EDA315-EE9F-1241-A13C-ED51888E16EE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10342A87-EBD6-FA46-8040-66EEDD85B8C1}" type="sibTrans" cxnId="{44EDA315-EE9F-1241-A13C-ED51888E16EE}">
      <dgm:prSet/>
      <dgm:spPr/>
      <dgm:t>
        <a:bodyPr/>
        <a:lstStyle/>
        <a:p>
          <a:endParaRPr lang="en-US"/>
        </a:p>
      </dgm:t>
    </dgm:pt>
    <dgm:pt modelId="{BDC9ECA7-2660-2D4C-A926-D234955E4B5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5934E576-F24C-D241-9C65-0AE35A9A91E9}" type="parTrans" cxnId="{D03B1F68-0233-2443-8E4F-B48C838B5E4C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ED9B0211-2ACE-7F41-AD24-6C9D848E7061}" type="sibTrans" cxnId="{D03B1F68-0233-2443-8E4F-B48C838B5E4C}">
      <dgm:prSet/>
      <dgm:spPr/>
      <dgm:t>
        <a:bodyPr/>
        <a:lstStyle/>
        <a:p>
          <a:endParaRPr lang="en-US"/>
        </a:p>
      </dgm:t>
    </dgm:pt>
    <dgm:pt modelId="{8E32B161-56FD-2F40-B18A-A8A234786595}" type="pres">
      <dgm:prSet presAssocID="{A9995617-EB96-7247-97AA-C84A994FC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A468B-0687-574F-B6A1-E92F87C6D233}" type="pres">
      <dgm:prSet presAssocID="{04796913-128A-C943-9F68-2DA956D328FB}" presName="root" presStyleCnt="0"/>
      <dgm:spPr/>
    </dgm:pt>
    <dgm:pt modelId="{8C9873B5-C15E-904B-AF05-E0CEF88E1E23}" type="pres">
      <dgm:prSet presAssocID="{04796913-128A-C943-9F68-2DA956D328FB}" presName="rootComposite" presStyleCnt="0"/>
      <dgm:spPr/>
    </dgm:pt>
    <dgm:pt modelId="{50454D66-7479-2040-ACCC-51479A5C837E}" type="pres">
      <dgm:prSet presAssocID="{04796913-128A-C943-9F68-2DA956D328FB}" presName="rootText" presStyleLbl="node1" presStyleIdx="0" presStyleCnt="2"/>
      <dgm:spPr/>
    </dgm:pt>
    <dgm:pt modelId="{C8F2BE0F-4037-514B-B781-C6946C931EA0}" type="pres">
      <dgm:prSet presAssocID="{04796913-128A-C943-9F68-2DA956D328FB}" presName="rootConnector" presStyleLbl="node1" presStyleIdx="0" presStyleCnt="2"/>
      <dgm:spPr/>
    </dgm:pt>
    <dgm:pt modelId="{2865B80B-2BDD-B342-86FC-F38502C84458}" type="pres">
      <dgm:prSet presAssocID="{04796913-128A-C943-9F68-2DA956D328FB}" presName="childShape" presStyleCnt="0"/>
      <dgm:spPr/>
    </dgm:pt>
    <dgm:pt modelId="{1FF0CE68-AC0C-3E4F-AF4F-B9D5B06900C8}" type="pres">
      <dgm:prSet presAssocID="{6F303460-84E0-E745-A94A-13C71B76DCEB}" presName="Name13" presStyleLbl="parChTrans1D2" presStyleIdx="0" presStyleCnt="4"/>
      <dgm:spPr/>
    </dgm:pt>
    <dgm:pt modelId="{D09CDD70-ECD8-5942-BDD0-29C7142DFA29}" type="pres">
      <dgm:prSet presAssocID="{EA056597-532F-9844-B241-0498AF2E8280}" presName="childText" presStyleLbl="bgAcc1" presStyleIdx="0" presStyleCnt="4">
        <dgm:presLayoutVars>
          <dgm:bulletEnabled val="1"/>
        </dgm:presLayoutVars>
      </dgm:prSet>
      <dgm:spPr/>
    </dgm:pt>
    <dgm:pt modelId="{3580BDD7-D0F8-5F40-89D6-FC3E75ECD5BD}" type="pres">
      <dgm:prSet presAssocID="{89F79D01-3D74-F641-B8FA-39FE684315BD}" presName="Name13" presStyleLbl="parChTrans1D2" presStyleIdx="1" presStyleCnt="4"/>
      <dgm:spPr/>
    </dgm:pt>
    <dgm:pt modelId="{E35BC201-D1E3-DA4A-8149-27F574542398}" type="pres">
      <dgm:prSet presAssocID="{E3CD4E41-1863-E045-989A-AF7D5784DFB5}" presName="childText" presStyleLbl="bgAcc1" presStyleIdx="1" presStyleCnt="4">
        <dgm:presLayoutVars>
          <dgm:bulletEnabled val="1"/>
        </dgm:presLayoutVars>
      </dgm:prSet>
      <dgm:spPr/>
    </dgm:pt>
    <dgm:pt modelId="{6746999A-1AE0-9B47-8AB1-002503221DDF}" type="pres">
      <dgm:prSet presAssocID="{1B56A359-10A0-7249-B267-6C27371A33C1}" presName="root" presStyleCnt="0"/>
      <dgm:spPr/>
    </dgm:pt>
    <dgm:pt modelId="{313A1439-6434-A042-861E-0D013F68DF58}" type="pres">
      <dgm:prSet presAssocID="{1B56A359-10A0-7249-B267-6C27371A33C1}" presName="rootComposite" presStyleCnt="0"/>
      <dgm:spPr/>
    </dgm:pt>
    <dgm:pt modelId="{2F91CB79-3C10-0F43-9A4C-6B4058D3F8DD}" type="pres">
      <dgm:prSet presAssocID="{1B56A359-10A0-7249-B267-6C27371A33C1}" presName="rootText" presStyleLbl="node1" presStyleIdx="1" presStyleCnt="2"/>
      <dgm:spPr/>
    </dgm:pt>
    <dgm:pt modelId="{A2B3B4D3-02FC-8441-AAFB-CE7D77F13CBF}" type="pres">
      <dgm:prSet presAssocID="{1B56A359-10A0-7249-B267-6C27371A33C1}" presName="rootConnector" presStyleLbl="node1" presStyleIdx="1" presStyleCnt="2"/>
      <dgm:spPr/>
    </dgm:pt>
    <dgm:pt modelId="{012EC29A-2C47-1E49-A397-6DBB88FA2939}" type="pres">
      <dgm:prSet presAssocID="{1B56A359-10A0-7249-B267-6C27371A33C1}" presName="childShape" presStyleCnt="0"/>
      <dgm:spPr/>
    </dgm:pt>
    <dgm:pt modelId="{10B225DA-00EC-244B-A240-1C09F8C35FD5}" type="pres">
      <dgm:prSet presAssocID="{B8B811AC-5DE6-5E40-8500-E899D89E20EC}" presName="Name13" presStyleLbl="parChTrans1D2" presStyleIdx="2" presStyleCnt="4"/>
      <dgm:spPr/>
    </dgm:pt>
    <dgm:pt modelId="{B32CF7CC-08F7-0644-9C56-75DB29A81073}" type="pres">
      <dgm:prSet presAssocID="{BC0A284C-99CA-164A-BF22-E6ACECD47F29}" presName="childText" presStyleLbl="bgAcc1" presStyleIdx="2" presStyleCnt="4">
        <dgm:presLayoutVars>
          <dgm:bulletEnabled val="1"/>
        </dgm:presLayoutVars>
      </dgm:prSet>
      <dgm:spPr/>
    </dgm:pt>
    <dgm:pt modelId="{4846CCDE-7A8A-9B46-BD4C-5B2845D525D5}" type="pres">
      <dgm:prSet presAssocID="{5934E576-F24C-D241-9C65-0AE35A9A91E9}" presName="Name13" presStyleLbl="parChTrans1D2" presStyleIdx="3" presStyleCnt="4"/>
      <dgm:spPr/>
    </dgm:pt>
    <dgm:pt modelId="{FAABB014-3857-D047-BA72-3D00EB374C43}" type="pres">
      <dgm:prSet presAssocID="{BDC9ECA7-2660-2D4C-A926-D234955E4B5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78F1BDF-9355-104B-8A0E-41EF11E9A2D5}" type="presOf" srcId="{6F303460-84E0-E745-A94A-13C71B76DCEB}" destId="{1FF0CE68-AC0C-3E4F-AF4F-B9D5B06900C8}" srcOrd="0" destOrd="0" presId="urn:microsoft.com/office/officeart/2005/8/layout/hierarchy3"/>
    <dgm:cxn modelId="{E51C025B-3F64-CB44-B0D3-B90D0F7E8AFC}" srcId="{04796913-128A-C943-9F68-2DA956D328FB}" destId="{E3CD4E41-1863-E045-989A-AF7D5784DFB5}" srcOrd="1" destOrd="0" parTransId="{89F79D01-3D74-F641-B8FA-39FE684315BD}" sibTransId="{AEFA4F7A-D736-BC45-A5A1-F05D1AE5C93A}"/>
    <dgm:cxn modelId="{97ADA014-9658-7547-88EC-994DB4CB281F}" type="presOf" srcId="{B8B811AC-5DE6-5E40-8500-E899D89E20EC}" destId="{10B225DA-00EC-244B-A240-1C09F8C35FD5}" srcOrd="0" destOrd="0" presId="urn:microsoft.com/office/officeart/2005/8/layout/hierarchy3"/>
    <dgm:cxn modelId="{14491D0F-EECF-5D4B-9A24-7A417C5A8D48}" type="presOf" srcId="{04796913-128A-C943-9F68-2DA956D328FB}" destId="{50454D66-7479-2040-ACCC-51479A5C837E}" srcOrd="0" destOrd="0" presId="urn:microsoft.com/office/officeart/2005/8/layout/hierarchy3"/>
    <dgm:cxn modelId="{B84135FD-BA7A-3446-ADBE-CE7097B1BEAA}" type="presOf" srcId="{EA056597-532F-9844-B241-0498AF2E8280}" destId="{D09CDD70-ECD8-5942-BDD0-29C7142DFA29}" srcOrd="0" destOrd="0" presId="urn:microsoft.com/office/officeart/2005/8/layout/hierarchy3"/>
    <dgm:cxn modelId="{278084F6-700B-3346-9328-7CA02C154960}" type="presOf" srcId="{04796913-128A-C943-9F68-2DA956D328FB}" destId="{C8F2BE0F-4037-514B-B781-C6946C931EA0}" srcOrd="1" destOrd="0" presId="urn:microsoft.com/office/officeart/2005/8/layout/hierarchy3"/>
    <dgm:cxn modelId="{44EDA315-EE9F-1241-A13C-ED51888E16EE}" srcId="{1B56A359-10A0-7249-B267-6C27371A33C1}" destId="{BC0A284C-99CA-164A-BF22-E6ACECD47F29}" srcOrd="0" destOrd="0" parTransId="{B8B811AC-5DE6-5E40-8500-E899D89E20EC}" sibTransId="{10342A87-EBD6-FA46-8040-66EEDD85B8C1}"/>
    <dgm:cxn modelId="{73CA20E9-E46F-F74A-A6D0-4E70102CC39B}" srcId="{A9995617-EB96-7247-97AA-C84A994FCC66}" destId="{1B56A359-10A0-7249-B267-6C27371A33C1}" srcOrd="1" destOrd="0" parTransId="{E7A68830-5EA0-7142-98A7-7D0A15682BA2}" sibTransId="{F1F3AF00-0A7B-6647-B91E-83F7653D7421}"/>
    <dgm:cxn modelId="{163539BD-6F0B-C643-80CD-0DD9F77290DA}" type="presOf" srcId="{A9995617-EB96-7247-97AA-C84A994FCC66}" destId="{8E32B161-56FD-2F40-B18A-A8A234786595}" srcOrd="0" destOrd="0" presId="urn:microsoft.com/office/officeart/2005/8/layout/hierarchy3"/>
    <dgm:cxn modelId="{CA9F1511-61F9-2344-8C0E-8E3C19663F84}" srcId="{A9995617-EB96-7247-97AA-C84A994FCC66}" destId="{04796913-128A-C943-9F68-2DA956D328FB}" srcOrd="0" destOrd="0" parTransId="{F6653EA6-3CC1-AD47-BBD6-72E777C03303}" sibTransId="{A888F432-7185-8448-B7E9-F88ED769F947}"/>
    <dgm:cxn modelId="{6061FCB6-A01B-0A4E-8788-54651A02C22C}" type="presOf" srcId="{5934E576-F24C-D241-9C65-0AE35A9A91E9}" destId="{4846CCDE-7A8A-9B46-BD4C-5B2845D525D5}" srcOrd="0" destOrd="0" presId="urn:microsoft.com/office/officeart/2005/8/layout/hierarchy3"/>
    <dgm:cxn modelId="{3FB741E9-3B08-A841-8A77-3AA691220FB7}" type="presOf" srcId="{1B56A359-10A0-7249-B267-6C27371A33C1}" destId="{A2B3B4D3-02FC-8441-AAFB-CE7D77F13CBF}" srcOrd="1" destOrd="0" presId="urn:microsoft.com/office/officeart/2005/8/layout/hierarchy3"/>
    <dgm:cxn modelId="{F752EE5A-CF0C-FA40-9F7B-34EC243A6BBB}" type="presOf" srcId="{BC0A284C-99CA-164A-BF22-E6ACECD47F29}" destId="{B32CF7CC-08F7-0644-9C56-75DB29A81073}" srcOrd="0" destOrd="0" presId="urn:microsoft.com/office/officeart/2005/8/layout/hierarchy3"/>
    <dgm:cxn modelId="{D03B1F68-0233-2443-8E4F-B48C838B5E4C}" srcId="{1B56A359-10A0-7249-B267-6C27371A33C1}" destId="{BDC9ECA7-2660-2D4C-A926-D234955E4B55}" srcOrd="1" destOrd="0" parTransId="{5934E576-F24C-D241-9C65-0AE35A9A91E9}" sibTransId="{ED9B0211-2ACE-7F41-AD24-6C9D848E7061}"/>
    <dgm:cxn modelId="{96A33C69-A407-8640-8CA8-F367632F3622}" srcId="{04796913-128A-C943-9F68-2DA956D328FB}" destId="{EA056597-532F-9844-B241-0498AF2E8280}" srcOrd="0" destOrd="0" parTransId="{6F303460-84E0-E745-A94A-13C71B76DCEB}" sibTransId="{21F44A40-7434-004F-AB90-2A8FFD281609}"/>
    <dgm:cxn modelId="{9C562318-7C08-304C-9EB9-ADF1B5B51DF4}" type="presOf" srcId="{E3CD4E41-1863-E045-989A-AF7D5784DFB5}" destId="{E35BC201-D1E3-DA4A-8149-27F574542398}" srcOrd="0" destOrd="0" presId="urn:microsoft.com/office/officeart/2005/8/layout/hierarchy3"/>
    <dgm:cxn modelId="{B34374E9-BC94-0246-9F03-7A22D4312876}" type="presOf" srcId="{1B56A359-10A0-7249-B267-6C27371A33C1}" destId="{2F91CB79-3C10-0F43-9A4C-6B4058D3F8DD}" srcOrd="0" destOrd="0" presId="urn:microsoft.com/office/officeart/2005/8/layout/hierarchy3"/>
    <dgm:cxn modelId="{EB65D910-C207-3845-A802-A8E049863A4A}" type="presOf" srcId="{BDC9ECA7-2660-2D4C-A926-D234955E4B55}" destId="{FAABB014-3857-D047-BA72-3D00EB374C43}" srcOrd="0" destOrd="0" presId="urn:microsoft.com/office/officeart/2005/8/layout/hierarchy3"/>
    <dgm:cxn modelId="{D5FE330F-BFE6-A147-9FF2-CCE080A8FDA9}" type="presOf" srcId="{89F79D01-3D74-F641-B8FA-39FE684315BD}" destId="{3580BDD7-D0F8-5F40-89D6-FC3E75ECD5BD}" srcOrd="0" destOrd="0" presId="urn:microsoft.com/office/officeart/2005/8/layout/hierarchy3"/>
    <dgm:cxn modelId="{63A8B7A3-5EC0-864D-83CA-5225BB1C8796}" type="presParOf" srcId="{8E32B161-56FD-2F40-B18A-A8A234786595}" destId="{5A1A468B-0687-574F-B6A1-E92F87C6D233}" srcOrd="0" destOrd="0" presId="urn:microsoft.com/office/officeart/2005/8/layout/hierarchy3"/>
    <dgm:cxn modelId="{DA04B57E-8CA4-6340-938F-F03050944992}" type="presParOf" srcId="{5A1A468B-0687-574F-B6A1-E92F87C6D233}" destId="{8C9873B5-C15E-904B-AF05-E0CEF88E1E23}" srcOrd="0" destOrd="0" presId="urn:microsoft.com/office/officeart/2005/8/layout/hierarchy3"/>
    <dgm:cxn modelId="{3D4AD1E5-A8CA-E94C-8C63-8BA4FE7B7EA8}" type="presParOf" srcId="{8C9873B5-C15E-904B-AF05-E0CEF88E1E23}" destId="{50454D66-7479-2040-ACCC-51479A5C837E}" srcOrd="0" destOrd="0" presId="urn:microsoft.com/office/officeart/2005/8/layout/hierarchy3"/>
    <dgm:cxn modelId="{91E1B500-B7E0-3B4A-A540-B4C228130959}" type="presParOf" srcId="{8C9873B5-C15E-904B-AF05-E0CEF88E1E23}" destId="{C8F2BE0F-4037-514B-B781-C6946C931EA0}" srcOrd="1" destOrd="0" presId="urn:microsoft.com/office/officeart/2005/8/layout/hierarchy3"/>
    <dgm:cxn modelId="{185E2B76-C3CA-C64D-AF57-1C02BE4B930F}" type="presParOf" srcId="{5A1A468B-0687-574F-B6A1-E92F87C6D233}" destId="{2865B80B-2BDD-B342-86FC-F38502C84458}" srcOrd="1" destOrd="0" presId="urn:microsoft.com/office/officeart/2005/8/layout/hierarchy3"/>
    <dgm:cxn modelId="{1DFBC17D-110D-FB4A-9A53-583EAFD25FB7}" type="presParOf" srcId="{2865B80B-2BDD-B342-86FC-F38502C84458}" destId="{1FF0CE68-AC0C-3E4F-AF4F-B9D5B06900C8}" srcOrd="0" destOrd="0" presId="urn:microsoft.com/office/officeart/2005/8/layout/hierarchy3"/>
    <dgm:cxn modelId="{A3F09FE4-7794-974F-9FEF-42F1B53B9F10}" type="presParOf" srcId="{2865B80B-2BDD-B342-86FC-F38502C84458}" destId="{D09CDD70-ECD8-5942-BDD0-29C7142DFA29}" srcOrd="1" destOrd="0" presId="urn:microsoft.com/office/officeart/2005/8/layout/hierarchy3"/>
    <dgm:cxn modelId="{9682F1ED-A4CE-9C4D-8E66-0D5F71D1529F}" type="presParOf" srcId="{2865B80B-2BDD-B342-86FC-F38502C84458}" destId="{3580BDD7-D0F8-5F40-89D6-FC3E75ECD5BD}" srcOrd="2" destOrd="0" presId="urn:microsoft.com/office/officeart/2005/8/layout/hierarchy3"/>
    <dgm:cxn modelId="{FEDC7329-685D-D044-9B4C-36A5A5E327EA}" type="presParOf" srcId="{2865B80B-2BDD-B342-86FC-F38502C84458}" destId="{E35BC201-D1E3-DA4A-8149-27F574542398}" srcOrd="3" destOrd="0" presId="urn:microsoft.com/office/officeart/2005/8/layout/hierarchy3"/>
    <dgm:cxn modelId="{01268AEA-2481-E041-9421-0C9300B901D8}" type="presParOf" srcId="{8E32B161-56FD-2F40-B18A-A8A234786595}" destId="{6746999A-1AE0-9B47-8AB1-002503221DDF}" srcOrd="1" destOrd="0" presId="urn:microsoft.com/office/officeart/2005/8/layout/hierarchy3"/>
    <dgm:cxn modelId="{41804DEA-79B7-E54D-96AC-3C7527E3D1B6}" type="presParOf" srcId="{6746999A-1AE0-9B47-8AB1-002503221DDF}" destId="{313A1439-6434-A042-861E-0D013F68DF58}" srcOrd="0" destOrd="0" presId="urn:microsoft.com/office/officeart/2005/8/layout/hierarchy3"/>
    <dgm:cxn modelId="{FC2A6844-5997-DE47-952A-1370959CC314}" type="presParOf" srcId="{313A1439-6434-A042-861E-0D013F68DF58}" destId="{2F91CB79-3C10-0F43-9A4C-6B4058D3F8DD}" srcOrd="0" destOrd="0" presId="urn:microsoft.com/office/officeart/2005/8/layout/hierarchy3"/>
    <dgm:cxn modelId="{8F4CFB57-957F-C84E-8703-F34AE364D601}" type="presParOf" srcId="{313A1439-6434-A042-861E-0D013F68DF58}" destId="{A2B3B4D3-02FC-8441-AAFB-CE7D77F13CBF}" srcOrd="1" destOrd="0" presId="urn:microsoft.com/office/officeart/2005/8/layout/hierarchy3"/>
    <dgm:cxn modelId="{05A3AD27-6131-FA44-9254-BAA4FECD8F2C}" type="presParOf" srcId="{6746999A-1AE0-9B47-8AB1-002503221DDF}" destId="{012EC29A-2C47-1E49-A397-6DBB88FA2939}" srcOrd="1" destOrd="0" presId="urn:microsoft.com/office/officeart/2005/8/layout/hierarchy3"/>
    <dgm:cxn modelId="{EE938C46-0B42-804D-BA4C-BD80C943A933}" type="presParOf" srcId="{012EC29A-2C47-1E49-A397-6DBB88FA2939}" destId="{10B225DA-00EC-244B-A240-1C09F8C35FD5}" srcOrd="0" destOrd="0" presId="urn:microsoft.com/office/officeart/2005/8/layout/hierarchy3"/>
    <dgm:cxn modelId="{90BF508A-1F96-6A4E-9155-B8CC8660EB42}" type="presParOf" srcId="{012EC29A-2C47-1E49-A397-6DBB88FA2939}" destId="{B32CF7CC-08F7-0644-9C56-75DB29A81073}" srcOrd="1" destOrd="0" presId="urn:microsoft.com/office/officeart/2005/8/layout/hierarchy3"/>
    <dgm:cxn modelId="{953F03F7-A115-4B4E-9467-111F7439D84A}" type="presParOf" srcId="{012EC29A-2C47-1E49-A397-6DBB88FA2939}" destId="{4846CCDE-7A8A-9B46-BD4C-5B2845D525D5}" srcOrd="2" destOrd="0" presId="urn:microsoft.com/office/officeart/2005/8/layout/hierarchy3"/>
    <dgm:cxn modelId="{7B63B27A-4797-2D4C-B72D-4410013798AF}" type="presParOf" srcId="{012EC29A-2C47-1E49-A397-6DBB88FA2939}" destId="{FAABB014-3857-D047-BA72-3D00EB374C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F414C-1C35-EF40-B332-9BC6A5C37A57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</dgm:pt>
    <dgm:pt modelId="{F4942D8C-101A-C541-8C18-781224949147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BB52ACA-2AC0-E549-AA4C-83ABFD234F37}" type="parTrans" cxnId="{A770A6CF-5CC2-0049-A5FE-59AACB06B56F}">
      <dgm:prSet/>
      <dgm:spPr/>
      <dgm:t>
        <a:bodyPr/>
        <a:lstStyle/>
        <a:p>
          <a:endParaRPr lang="en-US"/>
        </a:p>
      </dgm:t>
    </dgm:pt>
    <dgm:pt modelId="{FE6E54E2-0128-9842-AD96-A205696B34B4}" type="sibTrans" cxnId="{A770A6CF-5CC2-0049-A5FE-59AACB06B56F}">
      <dgm:prSet/>
      <dgm:spPr/>
      <dgm:t>
        <a:bodyPr/>
        <a:lstStyle/>
        <a:p>
          <a:endParaRPr lang="en-US"/>
        </a:p>
      </dgm:t>
    </dgm:pt>
    <dgm:pt modelId="{B40C9844-6077-9E4A-8D1D-F63B0FFF7978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gm:t>
    </dgm:pt>
    <dgm:pt modelId="{E5376EA3-991D-0445-BA4D-B062D33A47F3}" type="parTrans" cxnId="{420CB4DD-0E64-4C4A-97E9-85C416276831}">
      <dgm:prSet/>
      <dgm:spPr/>
      <dgm:t>
        <a:bodyPr/>
        <a:lstStyle/>
        <a:p>
          <a:endParaRPr lang="en-US"/>
        </a:p>
      </dgm:t>
    </dgm:pt>
    <dgm:pt modelId="{E9E47058-4184-DA49-98A2-F39F326B3FD4}" type="sibTrans" cxnId="{420CB4DD-0E64-4C4A-97E9-85C416276831}">
      <dgm:prSet/>
      <dgm:spPr/>
      <dgm:t>
        <a:bodyPr/>
        <a:lstStyle/>
        <a:p>
          <a:endParaRPr lang="en-US"/>
        </a:p>
      </dgm:t>
    </dgm:pt>
    <dgm:pt modelId="{A86E5AF8-A5B0-F04B-9A69-E6791969F8F5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gm:t>
    </dgm:pt>
    <dgm:pt modelId="{649609B2-7162-B449-AF17-D1E093355935}" type="parTrans" cxnId="{FDA29E61-FC87-AC4D-9794-D8536D63F38A}">
      <dgm:prSet/>
      <dgm:spPr/>
      <dgm:t>
        <a:bodyPr/>
        <a:lstStyle/>
        <a:p>
          <a:endParaRPr lang="en-US"/>
        </a:p>
      </dgm:t>
    </dgm:pt>
    <dgm:pt modelId="{AFF211C1-B617-D046-920A-B1E160AEE0CC}" type="sibTrans" cxnId="{FDA29E61-FC87-AC4D-9794-D8536D63F38A}">
      <dgm:prSet/>
      <dgm:spPr/>
      <dgm:t>
        <a:bodyPr/>
        <a:lstStyle/>
        <a:p>
          <a:endParaRPr lang="en-US"/>
        </a:p>
      </dgm:t>
    </dgm:pt>
    <dgm:pt modelId="{72D55611-34BC-F442-9C1B-74E0ECAF544E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5750E37-CEAB-9242-9310-AE7791F0EEF1}" type="parTrans" cxnId="{00AD0B36-41ED-D64E-AFC8-997C359371DD}">
      <dgm:prSet/>
      <dgm:spPr/>
      <dgm:t>
        <a:bodyPr/>
        <a:lstStyle/>
        <a:p>
          <a:endParaRPr lang="en-US"/>
        </a:p>
      </dgm:t>
    </dgm:pt>
    <dgm:pt modelId="{29ACABBC-EAC4-DC49-8993-5967F04CA657}" type="sibTrans" cxnId="{00AD0B36-41ED-D64E-AFC8-997C359371DD}">
      <dgm:prSet/>
      <dgm:spPr/>
      <dgm:t>
        <a:bodyPr/>
        <a:lstStyle/>
        <a:p>
          <a:endParaRPr lang="en-US"/>
        </a:p>
      </dgm:t>
    </dgm:pt>
    <dgm:pt modelId="{4B484B59-9D3C-6548-8255-EF8503FCCC67}" type="pres">
      <dgm:prSet presAssocID="{C32F414C-1C35-EF40-B332-9BC6A5C37A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12BAE-D727-EB4C-8F0A-926F5B6A94FB}" type="pres">
      <dgm:prSet presAssocID="{A86E5AF8-A5B0-F04B-9A69-E6791969F8F5}" presName="hierRoot1" presStyleCnt="0"/>
      <dgm:spPr/>
    </dgm:pt>
    <dgm:pt modelId="{DA2E72E9-1453-E949-A025-A9FEFF0D6A1C}" type="pres">
      <dgm:prSet presAssocID="{A86E5AF8-A5B0-F04B-9A69-E6791969F8F5}" presName="composite" presStyleCnt="0"/>
      <dgm:spPr/>
    </dgm:pt>
    <dgm:pt modelId="{FAFF14AE-1B9C-924D-ABEC-97BC756B0A82}" type="pres">
      <dgm:prSet presAssocID="{A86E5AF8-A5B0-F04B-9A69-E6791969F8F5}" presName="background" presStyleLbl="node0" presStyleIdx="0" presStyleCnt="1"/>
      <dgm:spPr/>
    </dgm:pt>
    <dgm:pt modelId="{7BC8730A-E026-B141-97DB-A377150C1873}" type="pres">
      <dgm:prSet presAssocID="{A86E5AF8-A5B0-F04B-9A69-E6791969F8F5}" presName="text" presStyleLbl="fgAcc0" presStyleIdx="0" presStyleCnt="1">
        <dgm:presLayoutVars>
          <dgm:chPref val="3"/>
        </dgm:presLayoutVars>
      </dgm:prSet>
      <dgm:spPr/>
    </dgm:pt>
    <dgm:pt modelId="{38AEF6D0-547E-3242-B583-67DD33CC5286}" type="pres">
      <dgm:prSet presAssocID="{A86E5AF8-A5B0-F04B-9A69-E6791969F8F5}" presName="hierChild2" presStyleCnt="0"/>
      <dgm:spPr/>
    </dgm:pt>
    <dgm:pt modelId="{2F4BEE07-5A21-CF40-B780-C6EA026684A7}" type="pres">
      <dgm:prSet presAssocID="{C5750E37-CEAB-9242-9310-AE7791F0EEF1}" presName="Name10" presStyleLbl="parChTrans1D2" presStyleIdx="0" presStyleCnt="2"/>
      <dgm:spPr/>
    </dgm:pt>
    <dgm:pt modelId="{F319BDC8-9605-7947-BCF4-74833941F77E}" type="pres">
      <dgm:prSet presAssocID="{72D55611-34BC-F442-9C1B-74E0ECAF544E}" presName="hierRoot2" presStyleCnt="0"/>
      <dgm:spPr/>
    </dgm:pt>
    <dgm:pt modelId="{6C99A209-28F9-7A48-8B01-45FBF485EE03}" type="pres">
      <dgm:prSet presAssocID="{72D55611-34BC-F442-9C1B-74E0ECAF544E}" presName="composite2" presStyleCnt="0"/>
      <dgm:spPr/>
    </dgm:pt>
    <dgm:pt modelId="{D99F767C-66EE-364E-9732-D3B6082BC1A2}" type="pres">
      <dgm:prSet presAssocID="{72D55611-34BC-F442-9C1B-74E0ECAF544E}" presName="background2" presStyleLbl="node2" presStyleIdx="0" presStyleCnt="2"/>
      <dgm:spPr/>
    </dgm:pt>
    <dgm:pt modelId="{5337E05D-143D-EE4B-9D1A-F2A69D43A9B6}" type="pres">
      <dgm:prSet presAssocID="{72D55611-34BC-F442-9C1B-74E0ECAF544E}" presName="text2" presStyleLbl="fgAcc2" presStyleIdx="0" presStyleCnt="2">
        <dgm:presLayoutVars>
          <dgm:chPref val="3"/>
        </dgm:presLayoutVars>
      </dgm:prSet>
      <dgm:spPr/>
    </dgm:pt>
    <dgm:pt modelId="{D44305AE-594F-744C-8783-B0D98CA613C1}" type="pres">
      <dgm:prSet presAssocID="{72D55611-34BC-F442-9C1B-74E0ECAF544E}" presName="hierChild3" presStyleCnt="0"/>
      <dgm:spPr/>
    </dgm:pt>
    <dgm:pt modelId="{A453B264-0689-454C-B9FA-043C7D1A3BDC}" type="pres">
      <dgm:prSet presAssocID="{4BB52ACA-2AC0-E549-AA4C-83ABFD234F37}" presName="Name10" presStyleLbl="parChTrans1D2" presStyleIdx="1" presStyleCnt="2"/>
      <dgm:spPr/>
    </dgm:pt>
    <dgm:pt modelId="{E0EB8866-A70F-4E48-9641-457EFFF97948}" type="pres">
      <dgm:prSet presAssocID="{F4942D8C-101A-C541-8C18-781224949147}" presName="hierRoot2" presStyleCnt="0"/>
      <dgm:spPr/>
    </dgm:pt>
    <dgm:pt modelId="{4D24FD9B-FAC8-9547-95DF-B3742463ACA0}" type="pres">
      <dgm:prSet presAssocID="{F4942D8C-101A-C541-8C18-781224949147}" presName="composite2" presStyleCnt="0"/>
      <dgm:spPr/>
    </dgm:pt>
    <dgm:pt modelId="{80111F4F-F070-BE45-BD2A-3DEEB9B86375}" type="pres">
      <dgm:prSet presAssocID="{F4942D8C-101A-C541-8C18-781224949147}" presName="background2" presStyleLbl="node2" presStyleIdx="1" presStyleCnt="2"/>
      <dgm:spPr/>
    </dgm:pt>
    <dgm:pt modelId="{7195C774-F0FC-B14C-9D26-EB56584C1C3C}" type="pres">
      <dgm:prSet presAssocID="{F4942D8C-101A-C541-8C18-781224949147}" presName="text2" presStyleLbl="fgAcc2" presStyleIdx="1" presStyleCnt="2">
        <dgm:presLayoutVars>
          <dgm:chPref val="3"/>
        </dgm:presLayoutVars>
      </dgm:prSet>
      <dgm:spPr/>
    </dgm:pt>
    <dgm:pt modelId="{B852866B-0140-CB41-B3EF-E369184FD9C2}" type="pres">
      <dgm:prSet presAssocID="{F4942D8C-101A-C541-8C18-781224949147}" presName="hierChild3" presStyleCnt="0"/>
      <dgm:spPr/>
    </dgm:pt>
    <dgm:pt modelId="{AA5AF7F9-114A-004A-BE02-BE8F7515097D}" type="pres">
      <dgm:prSet presAssocID="{E5376EA3-991D-0445-BA4D-B062D33A47F3}" presName="Name17" presStyleLbl="parChTrans1D3" presStyleIdx="0" presStyleCnt="1"/>
      <dgm:spPr/>
    </dgm:pt>
    <dgm:pt modelId="{09C7476A-5E1D-5C4C-AB44-88276D984956}" type="pres">
      <dgm:prSet presAssocID="{B40C9844-6077-9E4A-8D1D-F63B0FFF7978}" presName="hierRoot3" presStyleCnt="0"/>
      <dgm:spPr/>
    </dgm:pt>
    <dgm:pt modelId="{3EF1E3AC-FBA0-2A4F-9DF3-A2CF111DA83C}" type="pres">
      <dgm:prSet presAssocID="{B40C9844-6077-9E4A-8D1D-F63B0FFF7978}" presName="composite3" presStyleCnt="0"/>
      <dgm:spPr/>
    </dgm:pt>
    <dgm:pt modelId="{3876A17C-1924-C644-AC85-64F678D22A24}" type="pres">
      <dgm:prSet presAssocID="{B40C9844-6077-9E4A-8D1D-F63B0FFF7978}" presName="background3" presStyleLbl="node3" presStyleIdx="0" presStyleCnt="1"/>
      <dgm:spPr/>
    </dgm:pt>
    <dgm:pt modelId="{3795AD50-2985-394A-8E76-38F05112F58F}" type="pres">
      <dgm:prSet presAssocID="{B40C9844-6077-9E4A-8D1D-F63B0FFF7978}" presName="text3" presStyleLbl="fgAcc3" presStyleIdx="0" presStyleCnt="1">
        <dgm:presLayoutVars>
          <dgm:chPref val="3"/>
        </dgm:presLayoutVars>
      </dgm:prSet>
      <dgm:spPr/>
    </dgm:pt>
    <dgm:pt modelId="{2B2978BD-32B0-5A43-BF2B-068325C8183E}" type="pres">
      <dgm:prSet presAssocID="{B40C9844-6077-9E4A-8D1D-F63B0FFF7978}" presName="hierChild4" presStyleCnt="0"/>
      <dgm:spPr/>
    </dgm:pt>
  </dgm:ptLst>
  <dgm:cxnLst>
    <dgm:cxn modelId="{F25A126E-8ACA-6E4B-A78C-4D4018244508}" type="presOf" srcId="{C32F414C-1C35-EF40-B332-9BC6A5C37A57}" destId="{4B484B59-9D3C-6548-8255-EF8503FCCC67}" srcOrd="0" destOrd="0" presId="urn:microsoft.com/office/officeart/2005/8/layout/hierarchy1"/>
    <dgm:cxn modelId="{55879840-A65E-974B-A5FD-EBAADA119D61}" type="presOf" srcId="{C5750E37-CEAB-9242-9310-AE7791F0EEF1}" destId="{2F4BEE07-5A21-CF40-B780-C6EA026684A7}" srcOrd="0" destOrd="0" presId="urn:microsoft.com/office/officeart/2005/8/layout/hierarchy1"/>
    <dgm:cxn modelId="{AF258F2D-6CF9-2243-9544-DE36665BE88A}" type="presOf" srcId="{B40C9844-6077-9E4A-8D1D-F63B0FFF7978}" destId="{3795AD50-2985-394A-8E76-38F05112F58F}" srcOrd="0" destOrd="0" presId="urn:microsoft.com/office/officeart/2005/8/layout/hierarchy1"/>
    <dgm:cxn modelId="{A770A6CF-5CC2-0049-A5FE-59AACB06B56F}" srcId="{A86E5AF8-A5B0-F04B-9A69-E6791969F8F5}" destId="{F4942D8C-101A-C541-8C18-781224949147}" srcOrd="1" destOrd="0" parTransId="{4BB52ACA-2AC0-E549-AA4C-83ABFD234F37}" sibTransId="{FE6E54E2-0128-9842-AD96-A205696B34B4}"/>
    <dgm:cxn modelId="{9A9044A7-2B19-7543-84FE-1130780D43BE}" type="presOf" srcId="{E5376EA3-991D-0445-BA4D-B062D33A47F3}" destId="{AA5AF7F9-114A-004A-BE02-BE8F7515097D}" srcOrd="0" destOrd="0" presId="urn:microsoft.com/office/officeart/2005/8/layout/hierarchy1"/>
    <dgm:cxn modelId="{007ACAC5-FFF1-2C4E-ADB7-3AFF07E392B0}" type="presOf" srcId="{A86E5AF8-A5B0-F04B-9A69-E6791969F8F5}" destId="{7BC8730A-E026-B141-97DB-A377150C1873}" srcOrd="0" destOrd="0" presId="urn:microsoft.com/office/officeart/2005/8/layout/hierarchy1"/>
    <dgm:cxn modelId="{420CB4DD-0E64-4C4A-97E9-85C416276831}" srcId="{F4942D8C-101A-C541-8C18-781224949147}" destId="{B40C9844-6077-9E4A-8D1D-F63B0FFF7978}" srcOrd="0" destOrd="0" parTransId="{E5376EA3-991D-0445-BA4D-B062D33A47F3}" sibTransId="{E9E47058-4184-DA49-98A2-F39F326B3FD4}"/>
    <dgm:cxn modelId="{07BAA3B6-D469-BD44-BE5E-D31501B2AF9D}" type="presOf" srcId="{4BB52ACA-2AC0-E549-AA4C-83ABFD234F37}" destId="{A453B264-0689-454C-B9FA-043C7D1A3BDC}" srcOrd="0" destOrd="0" presId="urn:microsoft.com/office/officeart/2005/8/layout/hierarchy1"/>
    <dgm:cxn modelId="{76BE36C0-D18D-254C-86C7-1640D4010944}" type="presOf" srcId="{F4942D8C-101A-C541-8C18-781224949147}" destId="{7195C774-F0FC-B14C-9D26-EB56584C1C3C}" srcOrd="0" destOrd="0" presId="urn:microsoft.com/office/officeart/2005/8/layout/hierarchy1"/>
    <dgm:cxn modelId="{9F6B5AF2-777F-524B-8C96-59E61F6E3246}" type="presOf" srcId="{72D55611-34BC-F442-9C1B-74E0ECAF544E}" destId="{5337E05D-143D-EE4B-9D1A-F2A69D43A9B6}" srcOrd="0" destOrd="0" presId="urn:microsoft.com/office/officeart/2005/8/layout/hierarchy1"/>
    <dgm:cxn modelId="{00AD0B36-41ED-D64E-AFC8-997C359371DD}" srcId="{A86E5AF8-A5B0-F04B-9A69-E6791969F8F5}" destId="{72D55611-34BC-F442-9C1B-74E0ECAF544E}" srcOrd="0" destOrd="0" parTransId="{C5750E37-CEAB-9242-9310-AE7791F0EEF1}" sibTransId="{29ACABBC-EAC4-DC49-8993-5967F04CA657}"/>
    <dgm:cxn modelId="{FDA29E61-FC87-AC4D-9794-D8536D63F38A}" srcId="{C32F414C-1C35-EF40-B332-9BC6A5C37A57}" destId="{A86E5AF8-A5B0-F04B-9A69-E6791969F8F5}" srcOrd="0" destOrd="0" parTransId="{649609B2-7162-B449-AF17-D1E093355935}" sibTransId="{AFF211C1-B617-D046-920A-B1E160AEE0CC}"/>
    <dgm:cxn modelId="{9AED2B56-9A90-9342-AFFF-939D7A140034}" type="presParOf" srcId="{4B484B59-9D3C-6548-8255-EF8503FCCC67}" destId="{CD912BAE-D727-EB4C-8F0A-926F5B6A94FB}" srcOrd="0" destOrd="0" presId="urn:microsoft.com/office/officeart/2005/8/layout/hierarchy1"/>
    <dgm:cxn modelId="{4286309B-BF46-8F49-A87C-7C3FFBC89DF9}" type="presParOf" srcId="{CD912BAE-D727-EB4C-8F0A-926F5B6A94FB}" destId="{DA2E72E9-1453-E949-A025-A9FEFF0D6A1C}" srcOrd="0" destOrd="0" presId="urn:microsoft.com/office/officeart/2005/8/layout/hierarchy1"/>
    <dgm:cxn modelId="{F6577D92-D69A-BF4D-8431-EF22CD50581B}" type="presParOf" srcId="{DA2E72E9-1453-E949-A025-A9FEFF0D6A1C}" destId="{FAFF14AE-1B9C-924D-ABEC-97BC756B0A82}" srcOrd="0" destOrd="0" presId="urn:microsoft.com/office/officeart/2005/8/layout/hierarchy1"/>
    <dgm:cxn modelId="{1730074D-3817-CD4B-A7E1-8E113A5DCD2C}" type="presParOf" srcId="{DA2E72E9-1453-E949-A025-A9FEFF0D6A1C}" destId="{7BC8730A-E026-B141-97DB-A377150C1873}" srcOrd="1" destOrd="0" presId="urn:microsoft.com/office/officeart/2005/8/layout/hierarchy1"/>
    <dgm:cxn modelId="{CF74F6E4-14E0-C14C-9E78-25AA2CBACAA1}" type="presParOf" srcId="{CD912BAE-D727-EB4C-8F0A-926F5B6A94FB}" destId="{38AEF6D0-547E-3242-B583-67DD33CC5286}" srcOrd="1" destOrd="0" presId="urn:microsoft.com/office/officeart/2005/8/layout/hierarchy1"/>
    <dgm:cxn modelId="{CA221A14-AEE8-614B-8862-04B35C04F222}" type="presParOf" srcId="{38AEF6D0-547E-3242-B583-67DD33CC5286}" destId="{2F4BEE07-5A21-CF40-B780-C6EA026684A7}" srcOrd="0" destOrd="0" presId="urn:microsoft.com/office/officeart/2005/8/layout/hierarchy1"/>
    <dgm:cxn modelId="{5CE82E98-73AC-4F42-974A-99DC95D37F43}" type="presParOf" srcId="{38AEF6D0-547E-3242-B583-67DD33CC5286}" destId="{F319BDC8-9605-7947-BCF4-74833941F77E}" srcOrd="1" destOrd="0" presId="urn:microsoft.com/office/officeart/2005/8/layout/hierarchy1"/>
    <dgm:cxn modelId="{457B597B-8F9F-AB4D-A845-AE891BEF4D52}" type="presParOf" srcId="{F319BDC8-9605-7947-BCF4-74833941F77E}" destId="{6C99A209-28F9-7A48-8B01-45FBF485EE03}" srcOrd="0" destOrd="0" presId="urn:microsoft.com/office/officeart/2005/8/layout/hierarchy1"/>
    <dgm:cxn modelId="{BB465605-7A67-9041-8319-05F4B698D689}" type="presParOf" srcId="{6C99A209-28F9-7A48-8B01-45FBF485EE03}" destId="{D99F767C-66EE-364E-9732-D3B6082BC1A2}" srcOrd="0" destOrd="0" presId="urn:microsoft.com/office/officeart/2005/8/layout/hierarchy1"/>
    <dgm:cxn modelId="{6BDEEEB0-82B2-CB4F-AA71-96EAD4A16DF6}" type="presParOf" srcId="{6C99A209-28F9-7A48-8B01-45FBF485EE03}" destId="{5337E05D-143D-EE4B-9D1A-F2A69D43A9B6}" srcOrd="1" destOrd="0" presId="urn:microsoft.com/office/officeart/2005/8/layout/hierarchy1"/>
    <dgm:cxn modelId="{FFD50D8A-0924-764D-951C-F1ED4801D6BF}" type="presParOf" srcId="{F319BDC8-9605-7947-BCF4-74833941F77E}" destId="{D44305AE-594F-744C-8783-B0D98CA613C1}" srcOrd="1" destOrd="0" presId="urn:microsoft.com/office/officeart/2005/8/layout/hierarchy1"/>
    <dgm:cxn modelId="{C290FF20-F0A9-4745-87DC-9F77047F8E06}" type="presParOf" srcId="{38AEF6D0-547E-3242-B583-67DD33CC5286}" destId="{A453B264-0689-454C-B9FA-043C7D1A3BDC}" srcOrd="2" destOrd="0" presId="urn:microsoft.com/office/officeart/2005/8/layout/hierarchy1"/>
    <dgm:cxn modelId="{366410D6-91B5-9E44-AFBD-18F938290839}" type="presParOf" srcId="{38AEF6D0-547E-3242-B583-67DD33CC5286}" destId="{E0EB8866-A70F-4E48-9641-457EFFF97948}" srcOrd="3" destOrd="0" presId="urn:microsoft.com/office/officeart/2005/8/layout/hierarchy1"/>
    <dgm:cxn modelId="{425DFB24-8B2B-BF48-972B-4EA25AF4BFA4}" type="presParOf" srcId="{E0EB8866-A70F-4E48-9641-457EFFF97948}" destId="{4D24FD9B-FAC8-9547-95DF-B3742463ACA0}" srcOrd="0" destOrd="0" presId="urn:microsoft.com/office/officeart/2005/8/layout/hierarchy1"/>
    <dgm:cxn modelId="{011E4C33-40E5-AA4D-8C47-6DC39D7A3560}" type="presParOf" srcId="{4D24FD9B-FAC8-9547-95DF-B3742463ACA0}" destId="{80111F4F-F070-BE45-BD2A-3DEEB9B86375}" srcOrd="0" destOrd="0" presId="urn:microsoft.com/office/officeart/2005/8/layout/hierarchy1"/>
    <dgm:cxn modelId="{4030AB7A-8F2C-9C4F-B3FD-4DFDD75CB6E7}" type="presParOf" srcId="{4D24FD9B-FAC8-9547-95DF-B3742463ACA0}" destId="{7195C774-F0FC-B14C-9D26-EB56584C1C3C}" srcOrd="1" destOrd="0" presId="urn:microsoft.com/office/officeart/2005/8/layout/hierarchy1"/>
    <dgm:cxn modelId="{966CBB24-56CD-4440-99A6-FE762172C817}" type="presParOf" srcId="{E0EB8866-A70F-4E48-9641-457EFFF97948}" destId="{B852866B-0140-CB41-B3EF-E369184FD9C2}" srcOrd="1" destOrd="0" presId="urn:microsoft.com/office/officeart/2005/8/layout/hierarchy1"/>
    <dgm:cxn modelId="{8046D872-F0B3-9A46-BBA6-B6DF15775244}" type="presParOf" srcId="{B852866B-0140-CB41-B3EF-E369184FD9C2}" destId="{AA5AF7F9-114A-004A-BE02-BE8F7515097D}" srcOrd="0" destOrd="0" presId="urn:microsoft.com/office/officeart/2005/8/layout/hierarchy1"/>
    <dgm:cxn modelId="{78ADB722-FBC4-E54E-B842-14DD021FB0FF}" type="presParOf" srcId="{B852866B-0140-CB41-B3EF-E369184FD9C2}" destId="{09C7476A-5E1D-5C4C-AB44-88276D984956}" srcOrd="1" destOrd="0" presId="urn:microsoft.com/office/officeart/2005/8/layout/hierarchy1"/>
    <dgm:cxn modelId="{D6DD2B50-2239-BC48-B8B3-77149D7AD5DE}" type="presParOf" srcId="{09C7476A-5E1D-5C4C-AB44-88276D984956}" destId="{3EF1E3AC-FBA0-2A4F-9DF3-A2CF111DA83C}" srcOrd="0" destOrd="0" presId="urn:microsoft.com/office/officeart/2005/8/layout/hierarchy1"/>
    <dgm:cxn modelId="{1AFB7569-79CB-DE4C-95D4-65AEB59200EA}" type="presParOf" srcId="{3EF1E3AC-FBA0-2A4F-9DF3-A2CF111DA83C}" destId="{3876A17C-1924-C644-AC85-64F678D22A24}" srcOrd="0" destOrd="0" presId="urn:microsoft.com/office/officeart/2005/8/layout/hierarchy1"/>
    <dgm:cxn modelId="{CEAB28E2-99F9-014A-A4C2-FCBDD8499F36}" type="presParOf" srcId="{3EF1E3AC-FBA0-2A4F-9DF3-A2CF111DA83C}" destId="{3795AD50-2985-394A-8E76-38F05112F58F}" srcOrd="1" destOrd="0" presId="urn:microsoft.com/office/officeart/2005/8/layout/hierarchy1"/>
    <dgm:cxn modelId="{E911DAD9-FC25-A144-888F-AB642015398A}" type="presParOf" srcId="{09C7476A-5E1D-5C4C-AB44-88276D984956}" destId="{2B2978BD-32B0-5A43-BF2B-068325C818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C5F-039E-5F4F-BBBA-FC1AFE6F2643}">
      <dsp:nvSpPr>
        <dsp:cNvPr id="0" name=""/>
        <dsp:cNvSpPr/>
      </dsp:nvSpPr>
      <dsp:spPr>
        <a:xfrm>
          <a:off x="1223553" y="0"/>
          <a:ext cx="2312125" cy="128451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sp:txBody>
      <dsp:txXfrm>
        <a:off x="1261175" y="37622"/>
        <a:ext cx="2236881" cy="1209270"/>
      </dsp:txXfrm>
    </dsp:sp>
    <dsp:sp modelId="{99B6967A-7D0D-0D44-B0D1-AAF31DD50AFC}">
      <dsp:nvSpPr>
        <dsp:cNvPr id="0" name=""/>
        <dsp:cNvSpPr/>
      </dsp:nvSpPr>
      <dsp:spPr>
        <a:xfrm>
          <a:off x="4563290" y="0"/>
          <a:ext cx="2312125" cy="128451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4600912" y="37622"/>
        <a:ext cx="2236881" cy="1209270"/>
      </dsp:txXfrm>
    </dsp:sp>
    <dsp:sp modelId="{4F825E00-1983-A241-ACDB-28E952F86725}">
      <dsp:nvSpPr>
        <dsp:cNvPr id="0" name=""/>
        <dsp:cNvSpPr/>
      </dsp:nvSpPr>
      <dsp:spPr>
        <a:xfrm>
          <a:off x="3567792" y="5459186"/>
          <a:ext cx="963385" cy="963385"/>
        </a:xfrm>
        <a:prstGeom prst="triangle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06C4-A45D-7E4D-AC3D-1483C5D01E17}">
      <dsp:nvSpPr>
        <dsp:cNvPr id="0" name=""/>
        <dsp:cNvSpPr/>
      </dsp:nvSpPr>
      <dsp:spPr>
        <a:xfrm rot="240000">
          <a:off x="1267928" y="5054020"/>
          <a:ext cx="5563112" cy="389010"/>
        </a:xfrm>
        <a:prstGeom prst="rect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2BBB8-4B06-7D46-8501-447E14B4D41C}">
      <dsp:nvSpPr>
        <dsp:cNvPr id="0" name=""/>
        <dsp:cNvSpPr/>
      </dsp:nvSpPr>
      <dsp:spPr>
        <a:xfrm rot="240000">
          <a:off x="4630081" y="4035459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sp:txBody>
      <dsp:txXfrm>
        <a:off x="4682550" y="4087928"/>
        <a:ext cx="2202057" cy="969886"/>
      </dsp:txXfrm>
    </dsp:sp>
    <dsp:sp modelId="{5A67A1E1-D0D9-7B47-86FD-010D711CA45B}">
      <dsp:nvSpPr>
        <dsp:cNvPr id="0" name=""/>
        <dsp:cNvSpPr/>
      </dsp:nvSpPr>
      <dsp:spPr>
        <a:xfrm rot="240000">
          <a:off x="4713575" y="2879396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766044" y="2931865"/>
        <a:ext cx="2202057" cy="969886"/>
      </dsp:txXfrm>
    </dsp:sp>
    <dsp:sp modelId="{C568AA73-93B5-2E4B-85C3-46CCE4A44EAB}">
      <dsp:nvSpPr>
        <dsp:cNvPr id="0" name=""/>
        <dsp:cNvSpPr/>
      </dsp:nvSpPr>
      <dsp:spPr>
        <a:xfrm rot="240000">
          <a:off x="4797068" y="1749023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849537" y="1801492"/>
        <a:ext cx="2202057" cy="969886"/>
      </dsp:txXfrm>
    </dsp:sp>
    <dsp:sp modelId="{824F2FFE-CB1B-FD45-BCFE-DA1BE8948B32}">
      <dsp:nvSpPr>
        <dsp:cNvPr id="0" name=""/>
        <dsp:cNvSpPr/>
      </dsp:nvSpPr>
      <dsp:spPr>
        <a:xfrm rot="240000">
          <a:off x="1322457" y="3804246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sp:txBody>
      <dsp:txXfrm>
        <a:off x="1374926" y="3856715"/>
        <a:ext cx="2202057" cy="969886"/>
      </dsp:txXfrm>
    </dsp:sp>
    <dsp:sp modelId="{9FB7DE38-FBB9-8946-837C-60A01A9DD623}">
      <dsp:nvSpPr>
        <dsp:cNvPr id="0" name=""/>
        <dsp:cNvSpPr/>
      </dsp:nvSpPr>
      <dsp:spPr>
        <a:xfrm rot="240000">
          <a:off x="1405950" y="2648183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458419" y="2700652"/>
        <a:ext cx="2202057" cy="969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4D66-7479-2040-ACCC-51479A5C837E}">
      <dsp:nvSpPr>
        <dsp:cNvPr id="0" name=""/>
        <dsp:cNvSpPr/>
      </dsp:nvSpPr>
      <dsp:spPr>
        <a:xfrm>
          <a:off x="985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ICA</a:t>
          </a:r>
        </a:p>
      </dsp:txBody>
      <dsp:txXfrm>
        <a:off x="53544" y="342780"/>
        <a:ext cx="3483871" cy="1689376"/>
      </dsp:txXfrm>
    </dsp:sp>
    <dsp:sp modelId="{1FF0CE68-AC0C-3E4F-AF4F-B9D5B06900C8}">
      <dsp:nvSpPr>
        <dsp:cNvPr id="0" name=""/>
        <dsp:cNvSpPr/>
      </dsp:nvSpPr>
      <dsp:spPr>
        <a:xfrm>
          <a:off x="359884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CDD70-ECD8-5942-BDD0-29C7142DFA29}">
      <dsp:nvSpPr>
        <dsp:cNvPr id="0" name=""/>
        <dsp:cNvSpPr/>
      </dsp:nvSpPr>
      <dsp:spPr>
        <a:xfrm>
          <a:off x="718783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2585899"/>
        <a:ext cx="2766073" cy="1689376"/>
      </dsp:txXfrm>
    </dsp:sp>
    <dsp:sp modelId="{3580BDD7-D0F8-5F40-89D6-FC3E75ECD5BD}">
      <dsp:nvSpPr>
        <dsp:cNvPr id="0" name=""/>
        <dsp:cNvSpPr/>
      </dsp:nvSpPr>
      <dsp:spPr>
        <a:xfrm>
          <a:off x="359884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BC201-D1E3-DA4A-8149-27F574542398}">
      <dsp:nvSpPr>
        <dsp:cNvPr id="0" name=""/>
        <dsp:cNvSpPr/>
      </dsp:nvSpPr>
      <dsp:spPr>
        <a:xfrm>
          <a:off x="718783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4829017"/>
        <a:ext cx="2766073" cy="1689376"/>
      </dsp:txXfrm>
    </dsp:sp>
    <dsp:sp modelId="{2F91CB79-3C10-0F43-9A4C-6B4058D3F8DD}">
      <dsp:nvSpPr>
        <dsp:cNvPr id="0" name=""/>
        <dsp:cNvSpPr/>
      </dsp:nvSpPr>
      <dsp:spPr>
        <a:xfrm>
          <a:off x="4487222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Previsão</a:t>
          </a:r>
          <a:endParaRPr lang="en-US" sz="6500" kern="1200" dirty="0"/>
        </a:p>
      </dsp:txBody>
      <dsp:txXfrm>
        <a:off x="4539781" y="342780"/>
        <a:ext cx="3483871" cy="1689376"/>
      </dsp:txXfrm>
    </dsp:sp>
    <dsp:sp modelId="{10B225DA-00EC-244B-A240-1C09F8C35FD5}">
      <dsp:nvSpPr>
        <dsp:cNvPr id="0" name=""/>
        <dsp:cNvSpPr/>
      </dsp:nvSpPr>
      <dsp:spPr>
        <a:xfrm>
          <a:off x="4846121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7CC-08F7-0644-9C56-75DB29A81073}">
      <dsp:nvSpPr>
        <dsp:cNvPr id="0" name=""/>
        <dsp:cNvSpPr/>
      </dsp:nvSpPr>
      <dsp:spPr>
        <a:xfrm>
          <a:off x="5205020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2585899"/>
        <a:ext cx="2766073" cy="1689376"/>
      </dsp:txXfrm>
    </dsp:sp>
    <dsp:sp modelId="{4846CCDE-7A8A-9B46-BD4C-5B2845D525D5}">
      <dsp:nvSpPr>
        <dsp:cNvPr id="0" name=""/>
        <dsp:cNvSpPr/>
      </dsp:nvSpPr>
      <dsp:spPr>
        <a:xfrm>
          <a:off x="4846121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B014-3857-D047-BA72-3D00EB374C43}">
      <dsp:nvSpPr>
        <dsp:cNvPr id="0" name=""/>
        <dsp:cNvSpPr/>
      </dsp:nvSpPr>
      <dsp:spPr>
        <a:xfrm>
          <a:off x="5205020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4829017"/>
        <a:ext cx="2766073" cy="1689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7F9-114A-004A-BE02-BE8F7515097D}">
      <dsp:nvSpPr>
        <dsp:cNvPr id="0" name=""/>
        <dsp:cNvSpPr/>
      </dsp:nvSpPr>
      <dsp:spPr>
        <a:xfrm>
          <a:off x="5472746" y="3853686"/>
          <a:ext cx="91440" cy="717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B264-0689-454C-B9FA-043C7D1A3BDC}">
      <dsp:nvSpPr>
        <dsp:cNvPr id="0" name=""/>
        <dsp:cNvSpPr/>
      </dsp:nvSpPr>
      <dsp:spPr>
        <a:xfrm>
          <a:off x="4010356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107"/>
              </a:lnTo>
              <a:lnTo>
                <a:pt x="1508110" y="489107"/>
              </a:lnTo>
              <a:lnTo>
                <a:pt x="150811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EE07-5A21-CF40-B780-C6EA026684A7}">
      <dsp:nvSpPr>
        <dsp:cNvPr id="0" name=""/>
        <dsp:cNvSpPr/>
      </dsp:nvSpPr>
      <dsp:spPr>
        <a:xfrm>
          <a:off x="2502245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1508110" y="0"/>
              </a:moveTo>
              <a:lnTo>
                <a:pt x="1508110" y="489107"/>
              </a:lnTo>
              <a:lnTo>
                <a:pt x="0" y="489107"/>
              </a:lnTo>
              <a:lnTo>
                <a:pt x="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F14AE-1B9C-924D-ABEC-97BC756B0A82}">
      <dsp:nvSpPr>
        <dsp:cNvPr id="0" name=""/>
        <dsp:cNvSpPr/>
      </dsp:nvSpPr>
      <dsp:spPr>
        <a:xfrm>
          <a:off x="2776447" y="1833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8730A-E026-B141-97DB-A377150C1873}">
      <dsp:nvSpPr>
        <dsp:cNvPr id="0" name=""/>
        <dsp:cNvSpPr/>
      </dsp:nvSpPr>
      <dsp:spPr>
        <a:xfrm>
          <a:off x="3050649" y="262325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sp:txBody>
      <dsp:txXfrm>
        <a:off x="3096547" y="308223"/>
        <a:ext cx="2376021" cy="1475268"/>
      </dsp:txXfrm>
    </dsp:sp>
    <dsp:sp modelId="{D99F767C-66EE-364E-9732-D3B6082BC1A2}">
      <dsp:nvSpPr>
        <dsp:cNvPr id="0" name=""/>
        <dsp:cNvSpPr/>
      </dsp:nvSpPr>
      <dsp:spPr>
        <a:xfrm>
          <a:off x="1268336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7E05D-143D-EE4B-9D1A-F2A69D43A9B6}">
      <dsp:nvSpPr>
        <dsp:cNvPr id="0" name=""/>
        <dsp:cNvSpPr/>
      </dsp:nvSpPr>
      <dsp:spPr>
        <a:xfrm>
          <a:off x="1542538" y="2547113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588436" y="2593011"/>
        <a:ext cx="2376021" cy="1475268"/>
      </dsp:txXfrm>
    </dsp:sp>
    <dsp:sp modelId="{80111F4F-F070-BE45-BD2A-3DEEB9B86375}">
      <dsp:nvSpPr>
        <dsp:cNvPr id="0" name=""/>
        <dsp:cNvSpPr/>
      </dsp:nvSpPr>
      <dsp:spPr>
        <a:xfrm>
          <a:off x="4284557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5C774-F0FC-B14C-9D26-EB56584C1C3C}">
      <dsp:nvSpPr>
        <dsp:cNvPr id="0" name=""/>
        <dsp:cNvSpPr/>
      </dsp:nvSpPr>
      <dsp:spPr>
        <a:xfrm>
          <a:off x="4558759" y="2547113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2593011"/>
        <a:ext cx="2376021" cy="1475268"/>
      </dsp:txXfrm>
    </dsp:sp>
    <dsp:sp modelId="{3876A17C-1924-C644-AC85-64F678D22A24}">
      <dsp:nvSpPr>
        <dsp:cNvPr id="0" name=""/>
        <dsp:cNvSpPr/>
      </dsp:nvSpPr>
      <dsp:spPr>
        <a:xfrm>
          <a:off x="4284557" y="4571409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AD50-2985-394A-8E76-38F05112F58F}">
      <dsp:nvSpPr>
        <dsp:cNvPr id="0" name=""/>
        <dsp:cNvSpPr/>
      </dsp:nvSpPr>
      <dsp:spPr>
        <a:xfrm>
          <a:off x="4558759" y="4831901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4604657" y="4877799"/>
        <a:ext cx="2376021" cy="147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553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/>
              <a:t>Fun</a:t>
            </a:r>
            <a:r>
              <a:rPr lang="pt-BR" dirty="0" err="1"/>
              <a:t>ção</a:t>
            </a:r>
            <a:r>
              <a:rPr lang="pt-BR" dirty="0"/>
              <a:t> de 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r>
              <a:rPr lang="en-US" baseline="0" dirty="0" err="1"/>
              <a:t>Inicialização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Cria</a:t>
            </a:r>
            <a:r>
              <a:rPr lang="en-US" baseline="0" dirty="0"/>
              <a:t>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Calcula</a:t>
            </a:r>
            <a:r>
              <a:rPr lang="en-US" baseline="0" dirty="0"/>
              <a:t> </a:t>
            </a:r>
            <a:r>
              <a:rPr lang="en-US" baseline="0" dirty="0" err="1"/>
              <a:t>seus</a:t>
            </a:r>
            <a:r>
              <a:rPr lang="en-US" baseline="0" dirty="0"/>
              <a:t> </a:t>
            </a:r>
            <a:r>
              <a:rPr lang="en-US" baseline="0" dirty="0" err="1"/>
              <a:t>custos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Separa</a:t>
            </a:r>
            <a:r>
              <a:rPr lang="en-US" baseline="0" dirty="0"/>
              <a:t> </a:t>
            </a:r>
            <a:r>
              <a:rPr lang="en-US" baseline="0" dirty="0" err="1"/>
              <a:t>impérios</a:t>
            </a:r>
            <a:r>
              <a:rPr lang="en-US" baseline="0" dirty="0"/>
              <a:t> e </a:t>
            </a:r>
            <a:r>
              <a:rPr lang="en-US" baseline="0" dirty="0" err="1"/>
              <a:t>colônias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Assimilação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Atrai</a:t>
            </a:r>
            <a:r>
              <a:rPr lang="en-US" baseline="0" dirty="0"/>
              <a:t> </a:t>
            </a:r>
            <a:r>
              <a:rPr lang="en-US" baseline="0" dirty="0" err="1"/>
              <a:t>colônias</a:t>
            </a:r>
            <a:r>
              <a:rPr lang="en-US" baseline="0" dirty="0"/>
              <a:t>.(</a:t>
            </a:r>
            <a:r>
              <a:rPr lang="en-US" baseline="0" dirty="0" err="1"/>
              <a:t>Características</a:t>
            </a:r>
            <a:r>
              <a:rPr lang="en-US" baseline="0" dirty="0"/>
              <a:t> </a:t>
            </a:r>
            <a:r>
              <a:rPr lang="en-US" baseline="0" dirty="0" err="1"/>
              <a:t>ficam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parecidas</a:t>
            </a:r>
            <a:r>
              <a:rPr lang="en-US" baseline="0" dirty="0"/>
              <a:t> com a do </a:t>
            </a:r>
            <a:r>
              <a:rPr lang="en-US" baseline="0" dirty="0" err="1"/>
              <a:t>império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adicionado</a:t>
            </a:r>
            <a:r>
              <a:rPr lang="en-US" baseline="0" dirty="0"/>
              <a:t> um </a:t>
            </a:r>
            <a:r>
              <a:rPr lang="en-US" baseline="0" dirty="0" err="1"/>
              <a:t>ruído</a:t>
            </a:r>
            <a:r>
              <a:rPr lang="en-US" baseline="0" dirty="0"/>
              <a:t> no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Possessão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forte </a:t>
            </a:r>
            <a:r>
              <a:rPr lang="en-US" baseline="0" dirty="0" err="1"/>
              <a:t>toma</a:t>
            </a:r>
            <a:r>
              <a:rPr lang="en-US" baseline="0" dirty="0"/>
              <a:t> o </a:t>
            </a:r>
            <a:r>
              <a:rPr lang="en-US" baseline="0" dirty="0" err="1"/>
              <a:t>poder</a:t>
            </a:r>
            <a:r>
              <a:rPr lang="en-US" baseline="0" dirty="0"/>
              <a:t> para </a:t>
            </a:r>
            <a:r>
              <a:rPr lang="en-US" baseline="0" dirty="0" err="1"/>
              <a:t>si</a:t>
            </a:r>
            <a:r>
              <a:rPr lang="en-US" baseline="0" dirty="0"/>
              <a:t>, se </a:t>
            </a:r>
            <a:r>
              <a:rPr lang="en-US" baseline="0" dirty="0" err="1"/>
              <a:t>tornando</a:t>
            </a:r>
            <a:r>
              <a:rPr lang="en-US" baseline="0" dirty="0"/>
              <a:t> a </a:t>
            </a:r>
            <a:r>
              <a:rPr lang="en-US" baseline="0" dirty="0" err="1"/>
              <a:t>sede</a:t>
            </a:r>
            <a:r>
              <a:rPr lang="en-US" baseline="0" dirty="0"/>
              <a:t> do </a:t>
            </a:r>
            <a:r>
              <a:rPr lang="en-US" baseline="0" dirty="0" err="1"/>
              <a:t>imperio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Avaliaçnao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Compatição</a:t>
            </a:r>
            <a:r>
              <a:rPr lang="en-US" baseline="0" dirty="0"/>
              <a:t> </a:t>
            </a:r>
            <a:r>
              <a:rPr lang="en-US" baseline="0" dirty="0" err="1"/>
              <a:t>Imperialista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A </a:t>
            </a: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fraca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passada</a:t>
            </a:r>
            <a:r>
              <a:rPr lang="en-US" baseline="0" dirty="0"/>
              <a:t> para o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propenso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possuí</a:t>
            </a:r>
            <a:r>
              <a:rPr lang="en-US" baseline="0" dirty="0"/>
              <a:t>-la.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CP Ideal: 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1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possuindo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colonias</a:t>
            </a:r>
            <a:r>
              <a:rPr lang="en-US" baseline="0" dirty="0"/>
              <a:t> e as </a:t>
            </a:r>
            <a:r>
              <a:rPr lang="en-US" baseline="0" dirty="0" err="1"/>
              <a:t>colonias</a:t>
            </a:r>
            <a:r>
              <a:rPr lang="en-US" baseline="0" dirty="0"/>
              <a:t> </a:t>
            </a:r>
            <a:r>
              <a:rPr lang="en-US" baseline="0" dirty="0" err="1"/>
              <a:t>posicionadas</a:t>
            </a:r>
            <a:r>
              <a:rPr lang="en-US" baseline="0" dirty="0"/>
              <a:t> junto do </a:t>
            </a:r>
            <a:r>
              <a:rPr lang="en-US" baseline="0" dirty="0" err="1"/>
              <a:t>império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Revolta</a:t>
            </a:r>
            <a:r>
              <a:rPr lang="en-US" baseline="0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Similar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mutação</a:t>
            </a:r>
            <a:r>
              <a:rPr lang="en-US" baseline="0" dirty="0"/>
              <a:t> </a:t>
            </a:r>
            <a:r>
              <a:rPr lang="en-US" baseline="0" dirty="0" err="1"/>
              <a:t>genética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União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se </a:t>
            </a:r>
            <a:r>
              <a:rPr lang="en-US" baseline="0" dirty="0" err="1"/>
              <a:t>unem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Melhoria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forma de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Correção</a:t>
            </a:r>
            <a:r>
              <a:rPr lang="en-US" baseline="0" dirty="0"/>
              <a:t> do </a:t>
            </a:r>
            <a:r>
              <a:rPr lang="en-US" baseline="0" dirty="0" err="1"/>
              <a:t>problema</a:t>
            </a:r>
            <a:r>
              <a:rPr lang="en-US" baseline="0" dirty="0"/>
              <a:t> da </a:t>
            </a:r>
            <a:r>
              <a:rPr lang="en-US" baseline="0" dirty="0" err="1"/>
              <a:t>dimensinalidade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intuitiva</a:t>
            </a:r>
            <a:r>
              <a:rPr lang="en-US" baseline="0" dirty="0"/>
              <a:t> de </a:t>
            </a:r>
            <a:r>
              <a:rPr lang="en-US" baseline="0" dirty="0" err="1"/>
              <a:t>adição</a:t>
            </a:r>
            <a:r>
              <a:rPr lang="en-US" baseline="0" dirty="0"/>
              <a:t> de </a:t>
            </a:r>
            <a:r>
              <a:rPr lang="en-US" baseline="0" dirty="0" err="1"/>
              <a:t>ruídos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Avaliação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desacoplada</a:t>
            </a:r>
            <a:r>
              <a:rPr lang="en-US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Focando</a:t>
            </a:r>
            <a:r>
              <a:rPr lang="en-US" baseline="0" dirty="0"/>
              <a:t>-se </a:t>
            </a:r>
            <a:r>
              <a:rPr lang="en-US" baseline="0" dirty="0" err="1"/>
              <a:t>apenas</a:t>
            </a:r>
            <a:r>
              <a:rPr lang="en-US" baseline="0" dirty="0"/>
              <a:t> no </a:t>
            </a:r>
            <a:r>
              <a:rPr lang="en-US" baseline="0" dirty="0" err="1"/>
              <a:t>problema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modelado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Multiplas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Genéricas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 duas funções dadas, resulta numa terceira que mede a área subentendida pela superposição delas em função do deslocamento existente entre elas.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falamos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previsao</a:t>
            </a:r>
            <a:r>
              <a:rPr lang="en-US" dirty="0"/>
              <a:t> </a:t>
            </a:r>
            <a:r>
              <a:rPr lang="en-US" dirty="0" err="1"/>
              <a:t>imaginamos</a:t>
            </a:r>
            <a:r>
              <a:rPr lang="en-US" dirty="0"/>
              <a:t> que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estes</a:t>
            </a:r>
            <a:r>
              <a:rPr lang="en-US" dirty="0"/>
              <a:t> dados para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algo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PREVISAO -&gt; PLANEJAR ALGO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Nosso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-&gt; prev. </a:t>
            </a:r>
            <a:r>
              <a:rPr lang="en-US" dirty="0" err="1"/>
              <a:t>Carga</a:t>
            </a:r>
            <a:r>
              <a:rPr lang="en-US" dirty="0"/>
              <a:t> -&gt; </a:t>
            </a:r>
            <a:r>
              <a:rPr lang="en-US" dirty="0" err="1"/>
              <a:t>planejar</a:t>
            </a:r>
            <a:r>
              <a:rPr lang="en-US" dirty="0"/>
              <a:t> </a:t>
            </a:r>
            <a:r>
              <a:rPr lang="en-US" dirty="0" err="1"/>
              <a:t>SmartGrids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Porem</a:t>
            </a:r>
            <a:r>
              <a:rPr lang="en-US" dirty="0"/>
              <a:t> -&gt; </a:t>
            </a:r>
            <a:r>
              <a:rPr lang="en-US" dirty="0" err="1"/>
              <a:t>Trabalho</a:t>
            </a:r>
            <a:r>
              <a:rPr lang="en-US" dirty="0"/>
              <a:t> generic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Aplicado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Planejamento</a:t>
            </a:r>
            <a:r>
              <a:rPr lang="en-US" dirty="0"/>
              <a:t> de </a:t>
            </a:r>
            <a:r>
              <a:rPr lang="en-US" dirty="0" err="1"/>
              <a:t>expansao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rede</a:t>
            </a:r>
            <a:r>
              <a:rPr lang="en-US" dirty="0"/>
              <a:t> de </a:t>
            </a:r>
            <a:r>
              <a:rPr lang="en-US" dirty="0" err="1"/>
              <a:t>telecomunicacoes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Agua e </a:t>
            </a:r>
            <a:r>
              <a:rPr lang="en-US" dirty="0" err="1"/>
              <a:t>esgoto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Etc.</a:t>
            </a:r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def. </a:t>
            </a:r>
            <a:r>
              <a:rPr lang="en-US" dirty="0" err="1"/>
              <a:t>uma</a:t>
            </a:r>
            <a:r>
              <a:rPr lang="en-US" dirty="0"/>
              <a:t> met.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  <a:p>
            <a:r>
              <a:rPr lang="en-US" dirty="0"/>
              <a:t>	-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quantização</a:t>
            </a:r>
            <a:r>
              <a:rPr lang="en-US" dirty="0"/>
              <a:t> de dados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e </a:t>
            </a:r>
            <a:r>
              <a:rPr lang="en-US" dirty="0" err="1"/>
              <a:t>planejar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rurais</a:t>
            </a:r>
            <a:r>
              <a:rPr lang="en-US" dirty="0"/>
              <a:t> e </a:t>
            </a:r>
            <a:r>
              <a:rPr lang="en-US" dirty="0" err="1"/>
              <a:t>urbanas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Social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Econômico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Político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Legal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Físico</a:t>
            </a:r>
            <a:r>
              <a:rPr lang="en-US" dirty="0"/>
              <a:t>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2/16/2017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8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11" Type="http://schemas.openxmlformats.org/officeDocument/2006/relationships/image" Target="../media/image67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err="1"/>
              <a:t>Mestrando</a:t>
            </a:r>
            <a:r>
              <a:rPr lang="en-US" sz="2000" dirty="0"/>
              <a:t>: Marcel </a:t>
            </a:r>
            <a:r>
              <a:rPr lang="en-US" sz="2000" dirty="0" err="1"/>
              <a:t>Mendonça</a:t>
            </a:r>
            <a:r>
              <a:rPr lang="en-US" sz="2000" dirty="0"/>
              <a:t> Grilo</a:t>
            </a:r>
          </a:p>
          <a:p>
            <a:pPr algn="l"/>
            <a:r>
              <a:rPr lang="en-US" sz="2000" dirty="0" err="1"/>
              <a:t>Orientador</a:t>
            </a:r>
            <a:r>
              <a:rPr lang="en-US" sz="2000" dirty="0"/>
              <a:t>: Prof. Dr. Carlos Henrique </a:t>
            </a:r>
            <a:r>
              <a:rPr lang="en-US" sz="2000" dirty="0" err="1"/>
              <a:t>Valério</a:t>
            </a:r>
            <a:r>
              <a:rPr lang="en-US" sz="2000" dirty="0"/>
              <a:t> de </a:t>
            </a:r>
            <a:r>
              <a:rPr lang="en-US" sz="2000" dirty="0" err="1"/>
              <a:t>Moraes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6700662" y="282270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cxnSpLocks/>
            <a:stCxn id="6" idx="3"/>
            <a:endCxn id="37" idx="1"/>
          </p:cNvCxnSpPr>
          <p:nvPr/>
        </p:nvCxnSpPr>
        <p:spPr>
          <a:xfrm>
            <a:off x="4169572" y="3122676"/>
            <a:ext cx="41061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4580185" y="282270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cxnSpLocks/>
            <a:stCxn id="37" idx="3"/>
            <a:endCxn id="7" idx="1"/>
          </p:cNvCxnSpPr>
          <p:nvPr/>
        </p:nvCxnSpPr>
        <p:spPr>
          <a:xfrm>
            <a:off x="6294686" y="3129026"/>
            <a:ext cx="4059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cxnSpLocks/>
            <a:stCxn id="7" idx="3"/>
            <a:endCxn id="8" idx="1"/>
          </p:cNvCxnSpPr>
          <p:nvPr/>
        </p:nvCxnSpPr>
        <p:spPr>
          <a:xfrm flipV="1">
            <a:off x="7957963" y="3122676"/>
            <a:ext cx="606603" cy="63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21494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88" idx="3"/>
            <a:endCxn id="86" idx="1"/>
          </p:cNvCxnSpPr>
          <p:nvPr/>
        </p:nvCxnSpPr>
        <p:spPr>
          <a:xfrm>
            <a:off x="6404115" y="3122675"/>
            <a:ext cx="430465" cy="5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1" idx="3"/>
            <a:endCxn id="88" idx="1"/>
          </p:cNvCxnSpPr>
          <p:nvPr/>
        </p:nvCxnSpPr>
        <p:spPr>
          <a:xfrm flipV="1">
            <a:off x="4171950" y="3122675"/>
            <a:ext cx="5176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834580" y="2821494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72" idx="2"/>
            <a:endCxn id="84" idx="0"/>
          </p:cNvCxnSpPr>
          <p:nvPr/>
        </p:nvCxnSpPr>
        <p:spPr>
          <a:xfrm>
            <a:off x="9563494" y="3434142"/>
            <a:ext cx="0" cy="387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4689614" y="2816351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cxnSpLocks/>
            <a:stCxn id="86" idx="3"/>
            <a:endCxn id="72" idx="1"/>
          </p:cNvCxnSpPr>
          <p:nvPr/>
        </p:nvCxnSpPr>
        <p:spPr>
          <a:xfrm>
            <a:off x="8249043" y="3127818"/>
            <a:ext cx="6858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893484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cxnSpLocks/>
            <a:stCxn id="72" idx="2"/>
            <a:endCxn id="84" idx="0"/>
          </p:cNvCxnSpPr>
          <p:nvPr/>
        </p:nvCxnSpPr>
        <p:spPr>
          <a:xfrm>
            <a:off x="9563494" y="3429000"/>
            <a:ext cx="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86" idx="3"/>
            <a:endCxn id="72" idx="1"/>
          </p:cNvCxnSpPr>
          <p:nvPr/>
        </p:nvCxnSpPr>
        <p:spPr>
          <a:xfrm>
            <a:off x="8066104" y="3122674"/>
            <a:ext cx="86873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51641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4575647" y="154403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cxnSpLocks/>
            <a:stCxn id="71" idx="0"/>
            <a:endCxn id="88" idx="1"/>
          </p:cNvCxnSpPr>
          <p:nvPr/>
        </p:nvCxnSpPr>
        <p:spPr>
          <a:xfrm rot="5400000" flipH="1" flipV="1">
            <a:off x="3535995" y="1776701"/>
            <a:ext cx="965994" cy="1113309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cxnSpLocks/>
            <a:stCxn id="88" idx="3"/>
            <a:endCxn id="86" idx="0"/>
          </p:cNvCxnSpPr>
          <p:nvPr/>
        </p:nvCxnSpPr>
        <p:spPr>
          <a:xfrm>
            <a:off x="6290148" y="1850358"/>
            <a:ext cx="1068725" cy="965992"/>
          </a:xfrm>
          <a:prstGeom prst="curvedConnector2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pic>
        <p:nvPicPr>
          <p:cNvPr id="1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52" y="2000050"/>
            <a:ext cx="2857899" cy="2857899"/>
          </a:xfrm>
          <a:prstGeom prst="rect">
            <a:avLst/>
          </a:prstGeom>
        </p:spPr>
      </p:pic>
      <p:sp>
        <p:nvSpPr>
          <p:cNvPr id="16" name="CaixaDeTexto 10"/>
          <p:cNvSpPr txBox="1"/>
          <p:nvPr/>
        </p:nvSpPr>
        <p:spPr>
          <a:xfrm>
            <a:off x="9170149" y="497205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00048"/>
            <a:ext cx="2857899" cy="2857899"/>
          </a:xfrm>
          <a:prstGeom prst="rect">
            <a:avLst/>
          </a:prstGeom>
        </p:spPr>
      </p:pic>
      <p:sp>
        <p:nvSpPr>
          <p:cNvPr id="10" name="Retângulo 8"/>
          <p:cNvSpPr/>
          <p:nvPr/>
        </p:nvSpPr>
        <p:spPr>
          <a:xfrm>
            <a:off x="838197" y="2000048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9"/>
          <p:cNvSpPr/>
          <p:nvPr/>
        </p:nvSpPr>
        <p:spPr>
          <a:xfrm>
            <a:off x="838196" y="3933821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3"/>
          <p:cNvSpPr txBox="1"/>
          <p:nvPr/>
        </p:nvSpPr>
        <p:spPr>
          <a:xfrm>
            <a:off x="1330029" y="5000623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</a:t>
            </a:r>
            <a:r>
              <a:rPr lang="en-US" sz="3600" dirty="0" err="1"/>
              <a:t>direta</a:t>
            </a:r>
            <a:r>
              <a:rPr lang="en-US" sz="3600" dirty="0"/>
              <a:t> </a:t>
            </a:r>
            <a:r>
              <a:rPr lang="en-US" sz="3600" b="1" dirty="0"/>
              <a:t>VERSUS</a:t>
            </a:r>
            <a:r>
              <a:rPr lang="en-US" sz="3600" dirty="0"/>
              <a:t>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3642842133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194494" y="1819061"/>
            <a:ext cx="19419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</a:t>
            </a:r>
            <a:r>
              <a:rPr lang="pt-BR" dirty="0"/>
              <a:t>ã</a:t>
            </a:r>
            <a:r>
              <a:rPr lang="en-US" dirty="0"/>
              <a:t>o </a:t>
            </a:r>
            <a:r>
              <a:rPr lang="en-US" dirty="0" err="1"/>
              <a:t>explodida</a:t>
            </a:r>
            <a:endParaRPr lang="en-US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87277" y="5210978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baseline="-25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159380" y="5210978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593" y="2756802"/>
            <a:ext cx="2244796" cy="182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Erros</a:t>
            </a:r>
            <a:endParaRPr lang="en-US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897087" y="217714"/>
          <a:ext cx="8098970" cy="642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7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Colaborações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82723801"/>
              </p:ext>
            </p:extLst>
          </p:nvPr>
        </p:nvGraphicFramePr>
        <p:xfrm>
          <a:off x="3897086" y="-3175"/>
          <a:ext cx="8077198" cy="686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64630"/>
            <a:ext cx="3897086" cy="13255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4548341"/>
              </p:ext>
            </p:extLst>
          </p:nvPr>
        </p:nvGraphicFramePr>
        <p:xfrm>
          <a:off x="3897087" y="195943"/>
          <a:ext cx="829491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01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Mapas</a:t>
            </a:r>
            <a:r>
              <a:rPr lang="en-US" dirty="0">
                <a:solidFill>
                  <a:schemeClr val="tx1"/>
                </a:solidFill>
              </a:rPr>
              <a:t> do Plano </a:t>
            </a:r>
            <a:r>
              <a:rPr lang="en-US" dirty="0" err="1">
                <a:solidFill>
                  <a:schemeClr val="tx1"/>
                </a:solidFill>
              </a:rPr>
              <a:t>Diretor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Taubaté</a:t>
            </a:r>
            <a:r>
              <a:rPr lang="en-US" dirty="0">
                <a:solidFill>
                  <a:schemeClr val="tx1"/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9233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Previsão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 para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49273"/>
              </p:ext>
            </p:extLst>
          </p:nvPr>
        </p:nvGraphicFramePr>
        <p:xfrm>
          <a:off x="1418437" y="2703319"/>
          <a:ext cx="3097343" cy="196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39">
                  <a:extLst>
                    <a:ext uri="{9D8B030D-6E8A-4147-A177-3AD203B41FA5}">
                      <a16:colId xmlns:a16="http://schemas.microsoft.com/office/drawing/2014/main" val="1390267725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519820154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2576782221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1273618999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308096709"/>
                    </a:ext>
                  </a:extLst>
                </a:gridCol>
              </a:tblGrid>
              <a:tr h="43951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Tipo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Qtd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563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5460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14794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62685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29546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802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4" name="Fluxograma: Disco Magnético 3"/>
          <p:cNvSpPr/>
          <p:nvPr/>
        </p:nvSpPr>
        <p:spPr>
          <a:xfrm>
            <a:off x="317394" y="295815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550161" y="247159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316052" y="342697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452146" y="396504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668839" y="443875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040865" y="272442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905533" y="303690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869574" y="340162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934258" y="375996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041039" y="4180392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33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33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33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33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0" y="2100913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582735" y="5098496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00" y="2100913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5435363" y="5098496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3494879" y="2898737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0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0" y="2100913"/>
            <a:ext cx="3053233" cy="2933625"/>
          </a:xfrm>
          <a:prstGeom prst="rect">
            <a:avLst/>
          </a:prstGeom>
        </p:spPr>
      </p:pic>
      <p:sp>
        <p:nvSpPr>
          <p:cNvPr id="12" name="Sinal de Adição 7"/>
          <p:cNvSpPr/>
          <p:nvPr/>
        </p:nvSpPr>
        <p:spPr>
          <a:xfrm rot="2700000">
            <a:off x="7593362" y="2898736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27"/>
          <p:cNvSpPr txBox="1"/>
          <p:nvPr/>
        </p:nvSpPr>
        <p:spPr>
          <a:xfrm>
            <a:off x="8984583" y="5098495"/>
            <a:ext cx="247806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t´</a:t>
            </a:r>
            <a:r>
              <a:rPr lang="en-US" sz="3200" baseline="-25000" dirty="0" err="1"/>
              <a:t>Tendencia</a:t>
            </a:r>
            <a:r>
              <a:rPr lang="en-US" sz="3200" baseline="-25000" dirty="0"/>
              <a:t> Linear</a:t>
            </a:r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5160</TotalTime>
  <Words>2907</Words>
  <Application>Microsoft Office PowerPoint</Application>
  <PresentationFormat>Widescreen</PresentationFormat>
  <Paragraphs>819</Paragraphs>
  <Slides>70</Slides>
  <Notes>53</Notes>
  <HiddenSlides>38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Eras Light ITC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Convolução  Bidimensional</vt:lpstr>
      <vt:lpstr>Convolução de Imagens</vt:lpstr>
      <vt:lpstr>ICA - Convolução de Imagens</vt:lpstr>
      <vt:lpstr>Função de Previsão Convolução direta VERSUS Ponderação</vt:lpstr>
      <vt:lpstr>Função de Previsão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Análise dos Erros</vt:lpstr>
      <vt:lpstr>Conclusão</vt:lpstr>
      <vt:lpstr>Conclusões</vt:lpstr>
      <vt:lpstr>Colaborações</vt:lpstr>
      <vt:lpstr>Apresentação do PowerPoint</vt:lpstr>
      <vt:lpstr>ICA - Função de Avaliação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157</cp:revision>
  <cp:lastPrinted>2017-02-08T23:16:05Z</cp:lastPrinted>
  <dcterms:created xsi:type="dcterms:W3CDTF">2017-01-18T10:11:40Z</dcterms:created>
  <dcterms:modified xsi:type="dcterms:W3CDTF">2017-02-16T12:57:41Z</dcterms:modified>
</cp:coreProperties>
</file>